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Default Extension="doc" ContentType="application/msword"/>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8" r:id="rId2"/>
    <p:sldId id="259" r:id="rId3"/>
    <p:sldId id="260"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285" r:id="rId18"/>
    <p:sldId id="286" r:id="rId19"/>
    <p:sldId id="290" r:id="rId20"/>
    <p:sldId id="291" r:id="rId21"/>
    <p:sldId id="292" r:id="rId22"/>
    <p:sldId id="293" r:id="rId23"/>
    <p:sldId id="294" r:id="rId24"/>
    <p:sldId id="295" r:id="rId25"/>
    <p:sldId id="296" r:id="rId26"/>
    <p:sldId id="297" r:id="rId27"/>
    <p:sldId id="298" r:id="rId28"/>
    <p:sldId id="299" r:id="rId29"/>
    <p:sldId id="300" r:id="rId30"/>
    <p:sldId id="301" r:id="rId31"/>
    <p:sldId id="302" r:id="rId32"/>
    <p:sldId id="303" r:id="rId33"/>
    <p:sldId id="306" r:id="rId34"/>
    <p:sldId id="307" r:id="rId35"/>
    <p:sldId id="308" r:id="rId36"/>
    <p:sldId id="309" r:id="rId37"/>
    <p:sldId id="310" r:id="rId38"/>
    <p:sldId id="311" r:id="rId39"/>
    <p:sldId id="312" r:id="rId40"/>
    <p:sldId id="313" r:id="rId41"/>
  </p:sldIdLst>
  <p:sldSz cx="9144000" cy="6858000" type="screen4x3"/>
  <p:notesSz cx="6858000" cy="9144000"/>
  <p:defaultTextStyle>
    <a:defPPr>
      <a:defRPr lang="en"/>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7C907"/>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1" autoAdjust="0"/>
    <p:restoredTop sz="96386" autoAdjust="0"/>
  </p:normalViewPr>
  <p:slideViewPr>
    <p:cSldViewPr snapToGrid="0">
      <p:cViewPr varScale="1">
        <p:scale>
          <a:sx n="85" d="100"/>
          <a:sy n="85" d="100"/>
        </p:scale>
        <p:origin x="-1378"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742"/>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C93D2D5-92F2-489A-89A9-E13759D464E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63E807-5229-44E9-B03B-DC76D5140B15}" type="slidenum">
              <a:rPr lang="en-US"/>
              <a:pPr/>
              <a:t>1</a:t>
            </a:fld>
            <a:endParaRPr lang="en-US"/>
          </a:p>
        </p:txBody>
      </p:sp>
      <p:sp>
        <p:nvSpPr>
          <p:cNvPr id="9218" name="Text Box 2"/>
          <p:cNvSpPr txBox="1">
            <a:spLocks noChangeArrowheads="1"/>
          </p:cNvSpPr>
          <p:nvPr/>
        </p:nvSpPr>
        <p:spPr bwMode="auto">
          <a:xfrm>
            <a:off x="1143000" y="685800"/>
            <a:ext cx="4572000" cy="3429000"/>
          </a:xfrm>
          <a:prstGeom prst="rect">
            <a:avLst/>
          </a:prstGeom>
          <a:solidFill>
            <a:srgbClr val="FFFFFF"/>
          </a:solidFill>
          <a:ln w="9525">
            <a:solidFill>
              <a:srgbClr val="000000"/>
            </a:solidFill>
            <a:miter lim="800000"/>
            <a:headEnd/>
            <a:tailEnd/>
          </a:ln>
          <a:effectLst/>
        </p:spPr>
        <p:txBody>
          <a:bodyPr wrap="none" anchor="ctr"/>
          <a:lstStyle/>
          <a:p>
            <a:endParaRPr lang="en-US"/>
          </a:p>
        </p:txBody>
      </p:sp>
      <p:sp>
        <p:nvSpPr>
          <p:cNvPr id="9219" name="Rectangle 3"/>
          <p:cNvSpPr txBox="1">
            <a:spLocks noGrp="1" noChangeArrowheads="1"/>
          </p:cNvSpPr>
          <p:nvPr>
            <p:ph type="body"/>
          </p:nvPr>
        </p:nvSpPr>
        <p:spPr>
          <a:xfrm>
            <a:off x="685800" y="4343400"/>
            <a:ext cx="5486400" cy="274638"/>
          </a:xfrm>
          <a:ln/>
        </p:spPr>
        <p:txBody>
          <a:bodyPr lIns="90000" tIns="46800" rIns="90000" bIns="46800">
            <a:spAutoFit/>
          </a:bodyPr>
          <a:lstStyle/>
          <a:p>
            <a:pPr defTabSz="457200">
              <a:spcBef>
                <a:spcPts val="450"/>
              </a:spcBef>
              <a:buClr>
                <a:srgbClr val="33339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sr-Latn-CS" b="1">
              <a:solidFill>
                <a:srgbClr val="333399"/>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miter lim="800000"/>
            <a:headEnd/>
            <a:tailEnd/>
          </a:ln>
        </p:spPr>
        <p:txBody>
          <a:bodyPr/>
          <a:lstStyle/>
          <a:p>
            <a:fld id="{8498FDD6-E22D-4186-BAEF-C31907CE4946}" type="slidenum">
              <a:rPr lang="en-US"/>
              <a:pPr/>
              <a:t>10</a:t>
            </a:fld>
            <a:endParaRPr lang="en-US"/>
          </a:p>
        </p:txBody>
      </p:sp>
      <p:sp>
        <p:nvSpPr>
          <p:cNvPr id="111619" name="Rectangle 2"/>
          <p:cNvSpPr>
            <a:spLocks noGrp="1" noRot="1" noChangeAspect="1" noChangeArrowheads="1" noTextEdit="1"/>
          </p:cNvSpPr>
          <p:nvPr>
            <p:ph type="sldImg"/>
          </p:nvPr>
        </p:nvSpPr>
        <p:spPr>
          <a:xfrm>
            <a:off x="1144588" y="685800"/>
            <a:ext cx="4572000" cy="3429000"/>
          </a:xfrm>
          <a:ln/>
        </p:spPr>
      </p:sp>
      <p:sp>
        <p:nvSpPr>
          <p:cNvPr id="111620"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miter lim="800000"/>
            <a:headEnd/>
            <a:tailEnd/>
          </a:ln>
        </p:spPr>
        <p:txBody>
          <a:bodyPr/>
          <a:lstStyle/>
          <a:p>
            <a:fld id="{9E0F5509-770A-4260-A0D3-4AF95B609DBC}" type="slidenum">
              <a:rPr lang="en-US"/>
              <a:pPr/>
              <a:t>11</a:t>
            </a:fld>
            <a:endParaRPr lang="en-US"/>
          </a:p>
        </p:txBody>
      </p:sp>
      <p:sp>
        <p:nvSpPr>
          <p:cNvPr id="112643" name="Rectangle 2"/>
          <p:cNvSpPr>
            <a:spLocks noGrp="1" noRot="1" noChangeAspect="1" noChangeArrowheads="1" noTextEdit="1"/>
          </p:cNvSpPr>
          <p:nvPr>
            <p:ph type="sldImg"/>
          </p:nvPr>
        </p:nvSpPr>
        <p:spPr>
          <a:xfrm>
            <a:off x="1144588" y="685800"/>
            <a:ext cx="4572000" cy="3429000"/>
          </a:xfrm>
          <a:ln/>
        </p:spPr>
      </p:sp>
      <p:sp>
        <p:nvSpPr>
          <p:cNvPr id="11264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miter lim="800000"/>
            <a:headEnd/>
            <a:tailEnd/>
          </a:ln>
        </p:spPr>
        <p:txBody>
          <a:bodyPr/>
          <a:lstStyle/>
          <a:p>
            <a:fld id="{8F6C0819-9AD0-43FB-BBB9-ED0D1B652142}" type="slidenum">
              <a:rPr lang="en-US"/>
              <a:pPr/>
              <a:t>12</a:t>
            </a:fld>
            <a:endParaRPr lang="en-US"/>
          </a:p>
        </p:txBody>
      </p:sp>
      <p:sp>
        <p:nvSpPr>
          <p:cNvPr id="113667" name="Rectangle 2"/>
          <p:cNvSpPr>
            <a:spLocks noGrp="1" noRot="1" noChangeAspect="1" noChangeArrowheads="1" noTextEdit="1"/>
          </p:cNvSpPr>
          <p:nvPr>
            <p:ph type="sldImg"/>
          </p:nvPr>
        </p:nvSpPr>
        <p:spPr>
          <a:xfrm>
            <a:off x="1144588" y="685800"/>
            <a:ext cx="4572000" cy="3429000"/>
          </a:xfrm>
          <a:ln/>
        </p:spPr>
      </p:sp>
      <p:sp>
        <p:nvSpPr>
          <p:cNvPr id="113668"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miter lim="800000"/>
            <a:headEnd/>
            <a:tailEnd/>
          </a:ln>
        </p:spPr>
        <p:txBody>
          <a:bodyPr/>
          <a:lstStyle/>
          <a:p>
            <a:fld id="{58753420-EA63-4A72-A3A1-E95C8EADAA22}" type="slidenum">
              <a:rPr lang="en-US"/>
              <a:pPr/>
              <a:t>13</a:t>
            </a:fld>
            <a:endParaRPr lang="en-US"/>
          </a:p>
        </p:txBody>
      </p:sp>
      <p:sp>
        <p:nvSpPr>
          <p:cNvPr id="114691" name="Rectangle 2"/>
          <p:cNvSpPr>
            <a:spLocks noGrp="1" noRot="1" noChangeAspect="1" noChangeArrowheads="1" noTextEdit="1"/>
          </p:cNvSpPr>
          <p:nvPr>
            <p:ph type="sldImg"/>
          </p:nvPr>
        </p:nvSpPr>
        <p:spPr>
          <a:xfrm>
            <a:off x="1144588" y="685800"/>
            <a:ext cx="4572000" cy="3429000"/>
          </a:xfrm>
          <a:ln/>
        </p:spPr>
      </p:sp>
      <p:sp>
        <p:nvSpPr>
          <p:cNvPr id="114692"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miter lim="800000"/>
            <a:headEnd/>
            <a:tailEnd/>
          </a:ln>
        </p:spPr>
        <p:txBody>
          <a:bodyPr/>
          <a:lstStyle/>
          <a:p>
            <a:fld id="{92620B6B-FCD5-41D1-9DFF-4D4A92D77E30}" type="slidenum">
              <a:rPr lang="en-US"/>
              <a:pPr/>
              <a:t>14</a:t>
            </a:fld>
            <a:endParaRPr lang="en-US"/>
          </a:p>
        </p:txBody>
      </p:sp>
      <p:sp>
        <p:nvSpPr>
          <p:cNvPr id="115715" name="Rectangle 2"/>
          <p:cNvSpPr>
            <a:spLocks noGrp="1" noRot="1" noChangeAspect="1" noChangeArrowheads="1" noTextEdit="1"/>
          </p:cNvSpPr>
          <p:nvPr>
            <p:ph type="sldImg"/>
          </p:nvPr>
        </p:nvSpPr>
        <p:spPr>
          <a:xfrm>
            <a:off x="1144588" y="685800"/>
            <a:ext cx="4572000" cy="3429000"/>
          </a:xfrm>
          <a:ln/>
        </p:spPr>
      </p:sp>
      <p:sp>
        <p:nvSpPr>
          <p:cNvPr id="115716"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miter lim="800000"/>
            <a:headEnd/>
            <a:tailEnd/>
          </a:ln>
        </p:spPr>
        <p:txBody>
          <a:bodyPr/>
          <a:lstStyle/>
          <a:p>
            <a:fld id="{3BDBCE1F-A913-4580-B8B6-25DCE5824610}" type="slidenum">
              <a:rPr lang="en-US"/>
              <a:pPr/>
              <a:t>15</a:t>
            </a:fld>
            <a:endParaRPr lang="en-US"/>
          </a:p>
        </p:txBody>
      </p:sp>
      <p:sp>
        <p:nvSpPr>
          <p:cNvPr id="116739" name="Rectangle 2"/>
          <p:cNvSpPr>
            <a:spLocks noGrp="1" noRot="1" noChangeAspect="1" noChangeArrowheads="1" noTextEdit="1"/>
          </p:cNvSpPr>
          <p:nvPr>
            <p:ph type="sldImg"/>
          </p:nvPr>
        </p:nvSpPr>
        <p:spPr>
          <a:xfrm>
            <a:off x="1144588" y="685800"/>
            <a:ext cx="4572000" cy="3429000"/>
          </a:xfrm>
          <a:ln/>
        </p:spPr>
      </p:sp>
      <p:sp>
        <p:nvSpPr>
          <p:cNvPr id="116740"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miter lim="800000"/>
            <a:headEnd/>
            <a:tailEnd/>
          </a:ln>
        </p:spPr>
        <p:txBody>
          <a:bodyPr/>
          <a:lstStyle/>
          <a:p>
            <a:fld id="{C1E8991E-3661-4C24-81DB-BD4C06019F63}" type="slidenum">
              <a:rPr lang="en-US"/>
              <a:pPr/>
              <a:t>16</a:t>
            </a:fld>
            <a:endParaRPr lang="en-US"/>
          </a:p>
        </p:txBody>
      </p:sp>
      <p:sp>
        <p:nvSpPr>
          <p:cNvPr id="117763" name="Rectangle 2"/>
          <p:cNvSpPr>
            <a:spLocks noGrp="1" noRot="1" noChangeAspect="1" noChangeArrowheads="1" noTextEdit="1"/>
          </p:cNvSpPr>
          <p:nvPr>
            <p:ph type="sldImg"/>
          </p:nvPr>
        </p:nvSpPr>
        <p:spPr>
          <a:xfrm>
            <a:off x="1144588" y="685800"/>
            <a:ext cx="4572000" cy="3429000"/>
          </a:xfrm>
          <a:ln/>
        </p:spPr>
      </p:sp>
      <p:sp>
        <p:nvSpPr>
          <p:cNvPr id="11776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miter lim="800000"/>
            <a:headEnd/>
            <a:tailEnd/>
          </a:ln>
        </p:spPr>
        <p:txBody>
          <a:bodyPr/>
          <a:lstStyle/>
          <a:p>
            <a:fld id="{70FACD56-2805-4CB5-9957-D9AD0E6485CB}" type="slidenum">
              <a:rPr lang="en-US"/>
              <a:pPr/>
              <a:t>17</a:t>
            </a:fld>
            <a:endParaRPr lang="en-US"/>
          </a:p>
        </p:txBody>
      </p:sp>
      <p:sp>
        <p:nvSpPr>
          <p:cNvPr id="122883" name="Rectangle 2"/>
          <p:cNvSpPr>
            <a:spLocks noGrp="1" noRot="1" noChangeAspect="1" noChangeArrowheads="1" noTextEdit="1"/>
          </p:cNvSpPr>
          <p:nvPr>
            <p:ph type="sldImg"/>
          </p:nvPr>
        </p:nvSpPr>
        <p:spPr>
          <a:xfrm>
            <a:off x="1144588" y="685800"/>
            <a:ext cx="4572000" cy="3429000"/>
          </a:xfrm>
          <a:ln/>
        </p:spPr>
      </p:sp>
      <p:sp>
        <p:nvSpPr>
          <p:cNvPr id="12288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miter lim="800000"/>
            <a:headEnd/>
            <a:tailEnd/>
          </a:ln>
        </p:spPr>
        <p:txBody>
          <a:bodyPr/>
          <a:lstStyle/>
          <a:p>
            <a:fld id="{5508F13E-B887-443C-A660-46D559EEE9D7}" type="slidenum">
              <a:rPr lang="en-US"/>
              <a:pPr/>
              <a:t>18</a:t>
            </a:fld>
            <a:endParaRPr lang="en-US"/>
          </a:p>
        </p:txBody>
      </p:sp>
      <p:sp>
        <p:nvSpPr>
          <p:cNvPr id="123907" name="Rectangle 2"/>
          <p:cNvSpPr>
            <a:spLocks noGrp="1" noRot="1" noChangeAspect="1" noChangeArrowheads="1" noTextEdit="1"/>
          </p:cNvSpPr>
          <p:nvPr>
            <p:ph type="sldImg"/>
          </p:nvPr>
        </p:nvSpPr>
        <p:spPr>
          <a:xfrm>
            <a:off x="1144588" y="685800"/>
            <a:ext cx="4572000" cy="3429000"/>
          </a:xfrm>
          <a:ln/>
        </p:spPr>
      </p:sp>
      <p:sp>
        <p:nvSpPr>
          <p:cNvPr id="123908"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miter lim="800000"/>
            <a:headEnd/>
            <a:tailEnd/>
          </a:ln>
        </p:spPr>
        <p:txBody>
          <a:bodyPr/>
          <a:lstStyle/>
          <a:p>
            <a:fld id="{0695C878-61EF-41E0-B12C-3AA67BA0569C}" type="slidenum">
              <a:rPr lang="en-US"/>
              <a:pPr/>
              <a:t>19</a:t>
            </a:fld>
            <a:endParaRPr lang="en-US"/>
          </a:p>
        </p:txBody>
      </p:sp>
      <p:sp>
        <p:nvSpPr>
          <p:cNvPr id="128003" name="Rectangle 2"/>
          <p:cNvSpPr>
            <a:spLocks noGrp="1" noRot="1" noChangeAspect="1" noChangeArrowheads="1" noTextEdit="1"/>
          </p:cNvSpPr>
          <p:nvPr>
            <p:ph type="sldImg"/>
          </p:nvPr>
        </p:nvSpPr>
        <p:spPr>
          <a:xfrm>
            <a:off x="1144588" y="685800"/>
            <a:ext cx="4572000" cy="3429000"/>
          </a:xfrm>
          <a:ln/>
        </p:spPr>
      </p:sp>
      <p:sp>
        <p:nvSpPr>
          <p:cNvPr id="12800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miter lim="800000"/>
            <a:headEnd/>
            <a:tailEnd/>
          </a:ln>
        </p:spPr>
        <p:txBody>
          <a:bodyPr/>
          <a:lstStyle/>
          <a:p>
            <a:fld id="{33D51C2E-8770-43B3-9CD9-AE4A53E665AE}" type="slidenum">
              <a:rPr lang="en-US"/>
              <a:pPr/>
              <a:t>2</a:t>
            </a:fld>
            <a:endParaRPr lang="en-US"/>
          </a:p>
        </p:txBody>
      </p:sp>
      <p:sp>
        <p:nvSpPr>
          <p:cNvPr id="98307" name="Rectangle 2"/>
          <p:cNvSpPr>
            <a:spLocks noGrp="1" noRot="1" noChangeAspect="1" noChangeArrowheads="1" noTextEdit="1"/>
          </p:cNvSpPr>
          <p:nvPr>
            <p:ph type="sldImg"/>
          </p:nvPr>
        </p:nvSpPr>
        <p:spPr>
          <a:xfrm>
            <a:off x="1144588" y="685800"/>
            <a:ext cx="4572000" cy="3429000"/>
          </a:xfrm>
          <a:ln/>
        </p:spPr>
      </p:sp>
      <p:sp>
        <p:nvSpPr>
          <p:cNvPr id="98308" name="Rectangle 3"/>
          <p:cNvSpPr>
            <a:spLocks noGrp="1" noChangeArrowheads="1"/>
          </p:cNvSpPr>
          <p:nvPr>
            <p:ph type="body" idx="1"/>
          </p:nvPr>
        </p:nvSpPr>
        <p:spPr>
          <a:noFill/>
        </p:spPr>
        <p:txBody>
          <a:bodyPr/>
          <a:lstStyle/>
          <a:p>
            <a:pPr marL="228600" indent="-228600" eaLnBrk="1" hangingPunct="1"/>
            <a:endParaRPr lang="hr-H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miter lim="800000"/>
            <a:headEnd/>
            <a:tailEnd/>
          </a:ln>
        </p:spPr>
        <p:txBody>
          <a:bodyPr/>
          <a:lstStyle/>
          <a:p>
            <a:fld id="{7B42CF1F-DA82-4DDD-A255-9655F89731EB}" type="slidenum">
              <a:rPr lang="en-US"/>
              <a:pPr/>
              <a:t>20</a:t>
            </a:fld>
            <a:endParaRPr lang="en-US"/>
          </a:p>
        </p:txBody>
      </p:sp>
      <p:sp>
        <p:nvSpPr>
          <p:cNvPr id="129027" name="Rectangle 2"/>
          <p:cNvSpPr>
            <a:spLocks noGrp="1" noRot="1" noChangeAspect="1" noChangeArrowheads="1" noTextEdit="1"/>
          </p:cNvSpPr>
          <p:nvPr>
            <p:ph type="sldImg"/>
          </p:nvPr>
        </p:nvSpPr>
        <p:spPr>
          <a:xfrm>
            <a:off x="1144588" y="685800"/>
            <a:ext cx="4572000" cy="3429000"/>
          </a:xfrm>
          <a:ln/>
        </p:spPr>
      </p:sp>
      <p:sp>
        <p:nvSpPr>
          <p:cNvPr id="129028"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miter lim="800000"/>
            <a:headEnd/>
            <a:tailEnd/>
          </a:ln>
        </p:spPr>
        <p:txBody>
          <a:bodyPr/>
          <a:lstStyle/>
          <a:p>
            <a:fld id="{BC43E7CA-8184-4F3F-9B30-3B7E8E85F489}" type="slidenum">
              <a:rPr lang="en-US"/>
              <a:pPr/>
              <a:t>21</a:t>
            </a:fld>
            <a:endParaRPr lang="en-US"/>
          </a:p>
        </p:txBody>
      </p:sp>
      <p:sp>
        <p:nvSpPr>
          <p:cNvPr id="130051" name="Rectangle 2"/>
          <p:cNvSpPr>
            <a:spLocks noGrp="1" noRot="1" noChangeAspect="1" noChangeArrowheads="1" noTextEdit="1"/>
          </p:cNvSpPr>
          <p:nvPr>
            <p:ph type="sldImg"/>
          </p:nvPr>
        </p:nvSpPr>
        <p:spPr>
          <a:xfrm>
            <a:off x="1144588" y="685800"/>
            <a:ext cx="4572000" cy="3429000"/>
          </a:xfrm>
          <a:ln/>
        </p:spPr>
      </p:sp>
      <p:sp>
        <p:nvSpPr>
          <p:cNvPr id="130052"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miter lim="800000"/>
            <a:headEnd/>
            <a:tailEnd/>
          </a:ln>
        </p:spPr>
        <p:txBody>
          <a:bodyPr/>
          <a:lstStyle/>
          <a:p>
            <a:fld id="{8619A99F-6ECF-470C-B7DB-A7C88D0CAAE3}" type="slidenum">
              <a:rPr lang="en-US"/>
              <a:pPr/>
              <a:t>22</a:t>
            </a:fld>
            <a:endParaRPr lang="en-US"/>
          </a:p>
        </p:txBody>
      </p:sp>
      <p:sp>
        <p:nvSpPr>
          <p:cNvPr id="131075" name="Rectangle 2"/>
          <p:cNvSpPr>
            <a:spLocks noGrp="1" noRot="1" noChangeAspect="1" noChangeArrowheads="1" noTextEdit="1"/>
          </p:cNvSpPr>
          <p:nvPr>
            <p:ph type="sldImg"/>
          </p:nvPr>
        </p:nvSpPr>
        <p:spPr>
          <a:xfrm>
            <a:off x="1144588" y="685800"/>
            <a:ext cx="4572000" cy="3429000"/>
          </a:xfrm>
          <a:ln/>
        </p:spPr>
      </p:sp>
      <p:sp>
        <p:nvSpPr>
          <p:cNvPr id="131076"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miter lim="800000"/>
            <a:headEnd/>
            <a:tailEnd/>
          </a:ln>
        </p:spPr>
        <p:txBody>
          <a:bodyPr/>
          <a:lstStyle/>
          <a:p>
            <a:fld id="{23F3FA6A-F816-491B-A329-D58B6BB1AF31}" type="slidenum">
              <a:rPr lang="en-US"/>
              <a:pPr/>
              <a:t>23</a:t>
            </a:fld>
            <a:endParaRPr lang="en-US"/>
          </a:p>
        </p:txBody>
      </p:sp>
      <p:sp>
        <p:nvSpPr>
          <p:cNvPr id="132099" name="Rectangle 2"/>
          <p:cNvSpPr>
            <a:spLocks noGrp="1" noRot="1" noChangeAspect="1" noChangeArrowheads="1" noTextEdit="1"/>
          </p:cNvSpPr>
          <p:nvPr>
            <p:ph type="sldImg"/>
          </p:nvPr>
        </p:nvSpPr>
        <p:spPr>
          <a:xfrm>
            <a:off x="1144588" y="685800"/>
            <a:ext cx="4572000" cy="3429000"/>
          </a:xfrm>
          <a:ln/>
        </p:spPr>
      </p:sp>
      <p:sp>
        <p:nvSpPr>
          <p:cNvPr id="132100"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a:ln>
            <a:miter lim="800000"/>
            <a:headEnd/>
            <a:tailEnd/>
          </a:ln>
        </p:spPr>
        <p:txBody>
          <a:bodyPr/>
          <a:lstStyle/>
          <a:p>
            <a:fld id="{4B0172CD-15E6-4F64-A90B-E20F1B73A383}" type="slidenum">
              <a:rPr lang="en-US"/>
              <a:pPr/>
              <a:t>25</a:t>
            </a:fld>
            <a:endParaRPr lang="en-US"/>
          </a:p>
        </p:txBody>
      </p:sp>
      <p:sp>
        <p:nvSpPr>
          <p:cNvPr id="133123" name="Rectangle 2"/>
          <p:cNvSpPr>
            <a:spLocks noGrp="1" noRot="1" noChangeAspect="1" noChangeArrowheads="1" noTextEdit="1"/>
          </p:cNvSpPr>
          <p:nvPr>
            <p:ph type="sldImg"/>
          </p:nvPr>
        </p:nvSpPr>
        <p:spPr>
          <a:xfrm>
            <a:off x="1144588" y="685800"/>
            <a:ext cx="4572000" cy="3429000"/>
          </a:xfrm>
          <a:ln/>
        </p:spPr>
      </p:sp>
      <p:sp>
        <p:nvSpPr>
          <p:cNvPr id="13312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miter lim="800000"/>
            <a:headEnd/>
            <a:tailEnd/>
          </a:ln>
        </p:spPr>
        <p:txBody>
          <a:bodyPr/>
          <a:lstStyle/>
          <a:p>
            <a:fld id="{C613BA31-D882-4A9D-9301-10389A120060}" type="slidenum">
              <a:rPr lang="en-US"/>
              <a:pPr/>
              <a:t>26</a:t>
            </a:fld>
            <a:endParaRPr lang="en-US"/>
          </a:p>
        </p:txBody>
      </p:sp>
      <p:sp>
        <p:nvSpPr>
          <p:cNvPr id="134147" name="Rectangle 2"/>
          <p:cNvSpPr>
            <a:spLocks noGrp="1" noRot="1" noChangeAspect="1" noChangeArrowheads="1" noTextEdit="1"/>
          </p:cNvSpPr>
          <p:nvPr>
            <p:ph type="sldImg"/>
          </p:nvPr>
        </p:nvSpPr>
        <p:spPr>
          <a:xfrm>
            <a:off x="1144588" y="685800"/>
            <a:ext cx="4572000" cy="3429000"/>
          </a:xfrm>
          <a:ln/>
        </p:spPr>
      </p:sp>
      <p:sp>
        <p:nvSpPr>
          <p:cNvPr id="134148"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miter lim="800000"/>
            <a:headEnd/>
            <a:tailEnd/>
          </a:ln>
        </p:spPr>
        <p:txBody>
          <a:bodyPr/>
          <a:lstStyle/>
          <a:p>
            <a:fld id="{12555BDD-1236-4A33-BE27-F25704446EBE}" type="slidenum">
              <a:rPr lang="en-US"/>
              <a:pPr/>
              <a:t>27</a:t>
            </a:fld>
            <a:endParaRPr lang="en-US"/>
          </a:p>
        </p:txBody>
      </p:sp>
      <p:sp>
        <p:nvSpPr>
          <p:cNvPr id="135171" name="Rectangle 2"/>
          <p:cNvSpPr>
            <a:spLocks noGrp="1" noRot="1" noChangeAspect="1" noChangeArrowheads="1" noTextEdit="1"/>
          </p:cNvSpPr>
          <p:nvPr>
            <p:ph type="sldImg"/>
          </p:nvPr>
        </p:nvSpPr>
        <p:spPr>
          <a:xfrm>
            <a:off x="1144588" y="685800"/>
            <a:ext cx="4572000" cy="3429000"/>
          </a:xfrm>
          <a:ln/>
        </p:spPr>
      </p:sp>
      <p:sp>
        <p:nvSpPr>
          <p:cNvPr id="135172"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miter lim="800000"/>
            <a:headEnd/>
            <a:tailEnd/>
          </a:ln>
        </p:spPr>
        <p:txBody>
          <a:bodyPr/>
          <a:lstStyle/>
          <a:p>
            <a:fld id="{AC80C10D-3297-44AB-97B6-4E0783CA6A2B}" type="slidenum">
              <a:rPr lang="en-US"/>
              <a:pPr/>
              <a:t>28</a:t>
            </a:fld>
            <a:endParaRPr lang="en-US"/>
          </a:p>
        </p:txBody>
      </p:sp>
      <p:sp>
        <p:nvSpPr>
          <p:cNvPr id="136195" name="Rectangle 2"/>
          <p:cNvSpPr>
            <a:spLocks noGrp="1" noRot="1" noChangeAspect="1" noChangeArrowheads="1" noTextEdit="1"/>
          </p:cNvSpPr>
          <p:nvPr>
            <p:ph type="sldImg"/>
          </p:nvPr>
        </p:nvSpPr>
        <p:spPr>
          <a:xfrm>
            <a:off x="1144588" y="685800"/>
            <a:ext cx="4572000" cy="3429000"/>
          </a:xfrm>
          <a:ln/>
        </p:spPr>
      </p:sp>
      <p:sp>
        <p:nvSpPr>
          <p:cNvPr id="136196"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a:ln>
            <a:miter lim="800000"/>
            <a:headEnd/>
            <a:tailEnd/>
          </a:ln>
        </p:spPr>
        <p:txBody>
          <a:bodyPr/>
          <a:lstStyle/>
          <a:p>
            <a:fld id="{1A6ABC93-361F-40AC-9B3E-73273B896910}" type="slidenum">
              <a:rPr lang="en-US"/>
              <a:pPr/>
              <a:t>29</a:t>
            </a:fld>
            <a:endParaRPr lang="en-US"/>
          </a:p>
        </p:txBody>
      </p:sp>
      <p:sp>
        <p:nvSpPr>
          <p:cNvPr id="137219" name="Rectangle 2"/>
          <p:cNvSpPr>
            <a:spLocks noGrp="1" noRot="1" noChangeAspect="1" noChangeArrowheads="1" noTextEdit="1"/>
          </p:cNvSpPr>
          <p:nvPr>
            <p:ph type="sldImg"/>
          </p:nvPr>
        </p:nvSpPr>
        <p:spPr>
          <a:xfrm>
            <a:off x="1144588" y="685800"/>
            <a:ext cx="4572000" cy="3429000"/>
          </a:xfrm>
          <a:ln/>
        </p:spPr>
      </p:sp>
      <p:sp>
        <p:nvSpPr>
          <p:cNvPr id="137220"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a:ln>
            <a:miter lim="800000"/>
            <a:headEnd/>
            <a:tailEnd/>
          </a:ln>
        </p:spPr>
        <p:txBody>
          <a:bodyPr/>
          <a:lstStyle/>
          <a:p>
            <a:fld id="{93C3E9D8-D72D-494F-9C15-BFC0353FBA24}" type="slidenum">
              <a:rPr lang="en-US"/>
              <a:pPr/>
              <a:t>30</a:t>
            </a:fld>
            <a:endParaRPr lang="en-US"/>
          </a:p>
        </p:txBody>
      </p:sp>
      <p:sp>
        <p:nvSpPr>
          <p:cNvPr id="138243" name="Rectangle 2"/>
          <p:cNvSpPr>
            <a:spLocks noGrp="1" noRot="1" noChangeAspect="1" noChangeArrowheads="1" noTextEdit="1"/>
          </p:cNvSpPr>
          <p:nvPr>
            <p:ph type="sldImg"/>
          </p:nvPr>
        </p:nvSpPr>
        <p:spPr>
          <a:xfrm>
            <a:off x="1144588" y="685800"/>
            <a:ext cx="4572000" cy="3429000"/>
          </a:xfrm>
          <a:ln/>
        </p:spPr>
      </p:sp>
      <p:sp>
        <p:nvSpPr>
          <p:cNvPr id="13824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miter lim="800000"/>
            <a:headEnd/>
            <a:tailEnd/>
          </a:ln>
        </p:spPr>
        <p:txBody>
          <a:bodyPr/>
          <a:lstStyle/>
          <a:p>
            <a:fld id="{8ECF0FCB-A47E-461E-9194-D3735972A823}" type="slidenum">
              <a:rPr lang="en-US"/>
              <a:pPr/>
              <a:t>3</a:t>
            </a:fld>
            <a:endParaRPr lang="en-US"/>
          </a:p>
        </p:txBody>
      </p:sp>
      <p:sp>
        <p:nvSpPr>
          <p:cNvPr id="99331" name="Rectangle 2"/>
          <p:cNvSpPr>
            <a:spLocks noGrp="1" noRot="1" noChangeAspect="1" noChangeArrowheads="1" noTextEdit="1"/>
          </p:cNvSpPr>
          <p:nvPr>
            <p:ph type="sldImg"/>
          </p:nvPr>
        </p:nvSpPr>
        <p:spPr>
          <a:xfrm>
            <a:off x="1144588" y="685800"/>
            <a:ext cx="4572000" cy="3429000"/>
          </a:xfrm>
          <a:ln/>
        </p:spPr>
      </p:sp>
      <p:sp>
        <p:nvSpPr>
          <p:cNvPr id="99332"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a:ln>
            <a:miter lim="800000"/>
            <a:headEnd/>
            <a:tailEnd/>
          </a:ln>
        </p:spPr>
        <p:txBody>
          <a:bodyPr/>
          <a:lstStyle/>
          <a:p>
            <a:fld id="{93C3E9D8-D72D-494F-9C15-BFC0353FBA24}" type="slidenum">
              <a:rPr lang="en-US"/>
              <a:pPr/>
              <a:t>31</a:t>
            </a:fld>
            <a:endParaRPr lang="en-US"/>
          </a:p>
        </p:txBody>
      </p:sp>
      <p:sp>
        <p:nvSpPr>
          <p:cNvPr id="138243" name="Rectangle 2"/>
          <p:cNvSpPr>
            <a:spLocks noGrp="1" noRot="1" noChangeAspect="1" noChangeArrowheads="1" noTextEdit="1"/>
          </p:cNvSpPr>
          <p:nvPr>
            <p:ph type="sldImg"/>
          </p:nvPr>
        </p:nvSpPr>
        <p:spPr>
          <a:xfrm>
            <a:off x="1144588" y="685800"/>
            <a:ext cx="4572000" cy="3429000"/>
          </a:xfrm>
          <a:ln/>
        </p:spPr>
      </p:sp>
      <p:sp>
        <p:nvSpPr>
          <p:cNvPr id="13824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miter lim="800000"/>
            <a:headEnd/>
            <a:tailEnd/>
          </a:ln>
        </p:spPr>
        <p:txBody>
          <a:bodyPr/>
          <a:lstStyle/>
          <a:p>
            <a:fld id="{8EAE12FB-CCB0-48AC-8394-F120FC6A3A21}" type="slidenum">
              <a:rPr lang="en-US"/>
              <a:pPr/>
              <a:t>32</a:t>
            </a:fld>
            <a:endParaRPr lang="en-US"/>
          </a:p>
        </p:txBody>
      </p:sp>
      <p:sp>
        <p:nvSpPr>
          <p:cNvPr id="139267" name="Rectangle 2"/>
          <p:cNvSpPr>
            <a:spLocks noGrp="1" noRot="1" noChangeAspect="1" noChangeArrowheads="1" noTextEdit="1"/>
          </p:cNvSpPr>
          <p:nvPr>
            <p:ph type="sldImg"/>
          </p:nvPr>
        </p:nvSpPr>
        <p:spPr>
          <a:xfrm>
            <a:off x="1144588" y="685800"/>
            <a:ext cx="4572000" cy="3429000"/>
          </a:xfrm>
          <a:ln/>
        </p:spPr>
      </p:sp>
      <p:sp>
        <p:nvSpPr>
          <p:cNvPr id="139268"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miter lim="800000"/>
            <a:headEnd/>
            <a:tailEnd/>
          </a:ln>
        </p:spPr>
        <p:txBody>
          <a:bodyPr/>
          <a:lstStyle/>
          <a:p>
            <a:fld id="{47D3C9C3-D08C-42A0-91A8-E6A5B7E03DEB}" type="slidenum">
              <a:rPr lang="en-US"/>
              <a:pPr/>
              <a:t>33</a:t>
            </a:fld>
            <a:endParaRPr lang="en-US"/>
          </a:p>
        </p:txBody>
      </p:sp>
      <p:sp>
        <p:nvSpPr>
          <p:cNvPr id="147459" name="Rectangle 2"/>
          <p:cNvSpPr>
            <a:spLocks noGrp="1" noRot="1" noChangeAspect="1" noChangeArrowheads="1" noTextEdit="1"/>
          </p:cNvSpPr>
          <p:nvPr>
            <p:ph type="sldImg"/>
          </p:nvPr>
        </p:nvSpPr>
        <p:spPr>
          <a:xfrm>
            <a:off x="1144588" y="685800"/>
            <a:ext cx="4572000" cy="3429000"/>
          </a:xfrm>
          <a:ln/>
        </p:spPr>
      </p:sp>
      <p:sp>
        <p:nvSpPr>
          <p:cNvPr id="147460"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miter lim="800000"/>
            <a:headEnd/>
            <a:tailEnd/>
          </a:ln>
        </p:spPr>
        <p:txBody>
          <a:bodyPr/>
          <a:lstStyle/>
          <a:p>
            <a:fld id="{47D3C9C3-D08C-42A0-91A8-E6A5B7E03DEB}" type="slidenum">
              <a:rPr lang="en-US"/>
              <a:pPr/>
              <a:t>34</a:t>
            </a:fld>
            <a:endParaRPr lang="en-US"/>
          </a:p>
        </p:txBody>
      </p:sp>
      <p:sp>
        <p:nvSpPr>
          <p:cNvPr id="147459" name="Rectangle 2"/>
          <p:cNvSpPr>
            <a:spLocks noGrp="1" noRot="1" noChangeAspect="1" noChangeArrowheads="1" noTextEdit="1"/>
          </p:cNvSpPr>
          <p:nvPr>
            <p:ph type="sldImg"/>
          </p:nvPr>
        </p:nvSpPr>
        <p:spPr>
          <a:xfrm>
            <a:off x="1144588" y="685800"/>
            <a:ext cx="4572000" cy="3429000"/>
          </a:xfrm>
          <a:ln/>
        </p:spPr>
      </p:sp>
      <p:sp>
        <p:nvSpPr>
          <p:cNvPr id="147460"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miter lim="800000"/>
            <a:headEnd/>
            <a:tailEnd/>
          </a:ln>
        </p:spPr>
        <p:txBody>
          <a:bodyPr/>
          <a:lstStyle/>
          <a:p>
            <a:fld id="{80E44BCD-170A-4FF3-9776-12FE3C450403}" type="slidenum">
              <a:rPr lang="en-US"/>
              <a:pPr/>
              <a:t>35</a:t>
            </a:fld>
            <a:endParaRPr lang="en-US"/>
          </a:p>
        </p:txBody>
      </p:sp>
      <p:sp>
        <p:nvSpPr>
          <p:cNvPr id="148483" name="Rectangle 2"/>
          <p:cNvSpPr>
            <a:spLocks noGrp="1" noRot="1" noChangeAspect="1" noChangeArrowheads="1" noTextEdit="1"/>
          </p:cNvSpPr>
          <p:nvPr>
            <p:ph type="sldImg"/>
          </p:nvPr>
        </p:nvSpPr>
        <p:spPr>
          <a:xfrm>
            <a:off x="1144588" y="685800"/>
            <a:ext cx="4572000" cy="3429000"/>
          </a:xfrm>
          <a:ln/>
        </p:spPr>
      </p:sp>
      <p:sp>
        <p:nvSpPr>
          <p:cNvPr id="14848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miter lim="800000"/>
            <a:headEnd/>
            <a:tailEnd/>
          </a:ln>
        </p:spPr>
        <p:txBody>
          <a:bodyPr/>
          <a:lstStyle/>
          <a:p>
            <a:fld id="{755A08E1-F742-421D-92C8-E90C00B8037E}" type="slidenum">
              <a:rPr lang="en-US"/>
              <a:pPr/>
              <a:t>36</a:t>
            </a:fld>
            <a:endParaRPr lang="en-US"/>
          </a:p>
        </p:txBody>
      </p:sp>
      <p:sp>
        <p:nvSpPr>
          <p:cNvPr id="149507" name="Rectangle 2"/>
          <p:cNvSpPr>
            <a:spLocks noGrp="1" noRot="1" noChangeAspect="1" noChangeArrowheads="1" noTextEdit="1"/>
          </p:cNvSpPr>
          <p:nvPr>
            <p:ph type="sldImg"/>
          </p:nvPr>
        </p:nvSpPr>
        <p:spPr>
          <a:xfrm>
            <a:off x="1144588" y="685800"/>
            <a:ext cx="4572000" cy="3429000"/>
          </a:xfrm>
          <a:ln/>
        </p:spPr>
      </p:sp>
      <p:sp>
        <p:nvSpPr>
          <p:cNvPr id="149508"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miter lim="800000"/>
            <a:headEnd/>
            <a:tailEnd/>
          </a:ln>
        </p:spPr>
        <p:txBody>
          <a:bodyPr/>
          <a:lstStyle/>
          <a:p>
            <a:fld id="{668C4840-7AB9-4010-BC16-51E7FF1D8A4E}" type="slidenum">
              <a:rPr lang="en-US"/>
              <a:pPr/>
              <a:t>37</a:t>
            </a:fld>
            <a:endParaRPr lang="en-US"/>
          </a:p>
        </p:txBody>
      </p:sp>
      <p:sp>
        <p:nvSpPr>
          <p:cNvPr id="150531" name="Rectangle 2"/>
          <p:cNvSpPr>
            <a:spLocks noGrp="1" noRot="1" noChangeAspect="1" noChangeArrowheads="1" noTextEdit="1"/>
          </p:cNvSpPr>
          <p:nvPr>
            <p:ph type="sldImg"/>
          </p:nvPr>
        </p:nvSpPr>
        <p:spPr>
          <a:xfrm>
            <a:off x="1144588" y="685800"/>
            <a:ext cx="4572000" cy="3429000"/>
          </a:xfrm>
          <a:ln/>
        </p:spPr>
      </p:sp>
      <p:sp>
        <p:nvSpPr>
          <p:cNvPr id="150532"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ln>
            <a:miter lim="800000"/>
            <a:headEnd/>
            <a:tailEnd/>
          </a:ln>
        </p:spPr>
        <p:txBody>
          <a:bodyPr/>
          <a:lstStyle/>
          <a:p>
            <a:fld id="{FD69F5D9-BF28-4F11-9E84-C64A0815D9FF}" type="slidenum">
              <a:rPr lang="en-US"/>
              <a:pPr/>
              <a:t>38</a:t>
            </a:fld>
            <a:endParaRPr lang="en-US"/>
          </a:p>
        </p:txBody>
      </p:sp>
      <p:sp>
        <p:nvSpPr>
          <p:cNvPr id="151555" name="Rectangle 2"/>
          <p:cNvSpPr>
            <a:spLocks noGrp="1" noRot="1" noChangeAspect="1" noChangeArrowheads="1" noTextEdit="1"/>
          </p:cNvSpPr>
          <p:nvPr>
            <p:ph type="sldImg"/>
          </p:nvPr>
        </p:nvSpPr>
        <p:spPr>
          <a:xfrm>
            <a:off x="1144588" y="685800"/>
            <a:ext cx="4572000" cy="3429000"/>
          </a:xfrm>
          <a:ln/>
        </p:spPr>
      </p:sp>
      <p:sp>
        <p:nvSpPr>
          <p:cNvPr id="151556"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miter lim="800000"/>
            <a:headEnd/>
            <a:tailEnd/>
          </a:ln>
        </p:spPr>
        <p:txBody>
          <a:bodyPr/>
          <a:lstStyle/>
          <a:p>
            <a:fld id="{E0BED6D7-38CD-4EBD-B73B-1C9468875769}" type="slidenum">
              <a:rPr lang="en-US"/>
              <a:pPr/>
              <a:t>39</a:t>
            </a:fld>
            <a:endParaRPr lang="en-US"/>
          </a:p>
        </p:txBody>
      </p:sp>
      <p:sp>
        <p:nvSpPr>
          <p:cNvPr id="152579" name="Rectangle 2"/>
          <p:cNvSpPr>
            <a:spLocks noGrp="1" noRot="1" noChangeAspect="1" noChangeArrowheads="1" noTextEdit="1"/>
          </p:cNvSpPr>
          <p:nvPr>
            <p:ph type="sldImg"/>
          </p:nvPr>
        </p:nvSpPr>
        <p:spPr>
          <a:xfrm>
            <a:off x="1144588" y="685800"/>
            <a:ext cx="4572000" cy="3429000"/>
          </a:xfrm>
          <a:ln/>
        </p:spPr>
      </p:sp>
      <p:sp>
        <p:nvSpPr>
          <p:cNvPr id="152580"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miter lim="800000"/>
            <a:headEnd/>
            <a:tailEnd/>
          </a:ln>
        </p:spPr>
        <p:txBody>
          <a:bodyPr/>
          <a:lstStyle/>
          <a:p>
            <a:fld id="{466AE194-B74A-4BB5-9C7E-0D52DA55B14F}" type="slidenum">
              <a:rPr lang="en-US"/>
              <a:pPr/>
              <a:t>40</a:t>
            </a:fld>
            <a:endParaRPr lang="en-US"/>
          </a:p>
        </p:txBody>
      </p:sp>
      <p:sp>
        <p:nvSpPr>
          <p:cNvPr id="153603" name="Rectangle 2"/>
          <p:cNvSpPr>
            <a:spLocks noGrp="1" noRot="1" noChangeAspect="1" noChangeArrowheads="1" noTextEdit="1"/>
          </p:cNvSpPr>
          <p:nvPr>
            <p:ph type="sldImg"/>
          </p:nvPr>
        </p:nvSpPr>
        <p:spPr>
          <a:xfrm>
            <a:off x="1144588" y="685800"/>
            <a:ext cx="4572000" cy="3429000"/>
          </a:xfrm>
          <a:ln/>
        </p:spPr>
      </p:sp>
      <p:sp>
        <p:nvSpPr>
          <p:cNvPr id="15360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miter lim="800000"/>
            <a:headEnd/>
            <a:tailEnd/>
          </a:ln>
        </p:spPr>
        <p:txBody>
          <a:bodyPr/>
          <a:lstStyle/>
          <a:p>
            <a:fld id="{898EEE12-A4AD-4829-AE1A-0043C14A2ECE}" type="slidenum">
              <a:rPr lang="en-US"/>
              <a:pPr/>
              <a:t>4</a:t>
            </a:fld>
            <a:endParaRPr lang="en-US"/>
          </a:p>
        </p:txBody>
      </p:sp>
      <p:sp>
        <p:nvSpPr>
          <p:cNvPr id="105475" name="Rectangle 2"/>
          <p:cNvSpPr>
            <a:spLocks noGrp="1" noRot="1" noChangeAspect="1" noChangeArrowheads="1" noTextEdit="1"/>
          </p:cNvSpPr>
          <p:nvPr>
            <p:ph type="sldImg"/>
          </p:nvPr>
        </p:nvSpPr>
        <p:spPr>
          <a:xfrm>
            <a:off x="1144588" y="685800"/>
            <a:ext cx="4572000" cy="3429000"/>
          </a:xfrm>
          <a:ln/>
        </p:spPr>
      </p:sp>
      <p:sp>
        <p:nvSpPr>
          <p:cNvPr id="105476"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miter lim="800000"/>
            <a:headEnd/>
            <a:tailEnd/>
          </a:ln>
        </p:spPr>
        <p:txBody>
          <a:bodyPr/>
          <a:lstStyle/>
          <a:p>
            <a:fld id="{B066A4D5-E275-445B-B8E3-5D70E9F7C330}" type="slidenum">
              <a:rPr lang="en-US"/>
              <a:pPr/>
              <a:t>5</a:t>
            </a:fld>
            <a:endParaRPr lang="en-US"/>
          </a:p>
        </p:txBody>
      </p:sp>
      <p:sp>
        <p:nvSpPr>
          <p:cNvPr id="106499" name="Rectangle 2"/>
          <p:cNvSpPr>
            <a:spLocks noGrp="1" noRot="1" noChangeAspect="1" noChangeArrowheads="1" noTextEdit="1"/>
          </p:cNvSpPr>
          <p:nvPr>
            <p:ph type="sldImg"/>
          </p:nvPr>
        </p:nvSpPr>
        <p:spPr>
          <a:xfrm>
            <a:off x="1144588" y="685800"/>
            <a:ext cx="4572000" cy="3429000"/>
          </a:xfrm>
          <a:ln/>
        </p:spPr>
      </p:sp>
      <p:sp>
        <p:nvSpPr>
          <p:cNvPr id="106500"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miter lim="800000"/>
            <a:headEnd/>
            <a:tailEnd/>
          </a:ln>
        </p:spPr>
        <p:txBody>
          <a:bodyPr/>
          <a:lstStyle/>
          <a:p>
            <a:fld id="{CF124EA4-6B58-4ED0-8A77-B5B19F6587A0}" type="slidenum">
              <a:rPr lang="en-US"/>
              <a:pPr/>
              <a:t>6</a:t>
            </a:fld>
            <a:endParaRPr lang="en-US"/>
          </a:p>
        </p:txBody>
      </p:sp>
      <p:sp>
        <p:nvSpPr>
          <p:cNvPr id="107523" name="Rectangle 2"/>
          <p:cNvSpPr>
            <a:spLocks noGrp="1" noRot="1" noChangeAspect="1" noChangeArrowheads="1" noTextEdit="1"/>
          </p:cNvSpPr>
          <p:nvPr>
            <p:ph type="sldImg"/>
          </p:nvPr>
        </p:nvSpPr>
        <p:spPr>
          <a:xfrm>
            <a:off x="1144588" y="685800"/>
            <a:ext cx="4572000" cy="3429000"/>
          </a:xfrm>
          <a:ln/>
        </p:spPr>
      </p:sp>
      <p:sp>
        <p:nvSpPr>
          <p:cNvPr id="107524"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miter lim="800000"/>
            <a:headEnd/>
            <a:tailEnd/>
          </a:ln>
        </p:spPr>
        <p:txBody>
          <a:bodyPr/>
          <a:lstStyle/>
          <a:p>
            <a:fld id="{D45E63BC-B9FC-490D-99DA-81D9BEF16F30}" type="slidenum">
              <a:rPr lang="en-US"/>
              <a:pPr/>
              <a:t>7</a:t>
            </a:fld>
            <a:endParaRPr lang="en-US"/>
          </a:p>
        </p:txBody>
      </p:sp>
      <p:sp>
        <p:nvSpPr>
          <p:cNvPr id="108547" name="Rectangle 2"/>
          <p:cNvSpPr>
            <a:spLocks noGrp="1" noRot="1" noChangeAspect="1" noChangeArrowheads="1" noTextEdit="1"/>
          </p:cNvSpPr>
          <p:nvPr>
            <p:ph type="sldImg"/>
          </p:nvPr>
        </p:nvSpPr>
        <p:spPr>
          <a:xfrm>
            <a:off x="1144588" y="685800"/>
            <a:ext cx="4572000" cy="3429000"/>
          </a:xfrm>
          <a:ln/>
        </p:spPr>
      </p:sp>
      <p:sp>
        <p:nvSpPr>
          <p:cNvPr id="108548"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miter lim="800000"/>
            <a:headEnd/>
            <a:tailEnd/>
          </a:ln>
        </p:spPr>
        <p:txBody>
          <a:bodyPr/>
          <a:lstStyle/>
          <a:p>
            <a:fld id="{FD28DAE5-8348-45C1-AACC-640C3526920B}" type="slidenum">
              <a:rPr lang="en-US"/>
              <a:pPr/>
              <a:t>8</a:t>
            </a:fld>
            <a:endParaRPr lang="en-US"/>
          </a:p>
        </p:txBody>
      </p:sp>
      <p:sp>
        <p:nvSpPr>
          <p:cNvPr id="109571" name="Rectangle 2"/>
          <p:cNvSpPr>
            <a:spLocks noGrp="1" noRot="1" noChangeAspect="1" noChangeArrowheads="1" noTextEdit="1"/>
          </p:cNvSpPr>
          <p:nvPr>
            <p:ph type="sldImg"/>
          </p:nvPr>
        </p:nvSpPr>
        <p:spPr>
          <a:xfrm>
            <a:off x="1144588" y="685800"/>
            <a:ext cx="4572000" cy="3429000"/>
          </a:xfrm>
          <a:ln/>
        </p:spPr>
      </p:sp>
      <p:sp>
        <p:nvSpPr>
          <p:cNvPr id="109572"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miter lim="800000"/>
            <a:headEnd/>
            <a:tailEnd/>
          </a:ln>
        </p:spPr>
        <p:txBody>
          <a:bodyPr/>
          <a:lstStyle/>
          <a:p>
            <a:fld id="{931CE8F0-31A3-4D49-9C8E-431ABA7DE74A}" type="slidenum">
              <a:rPr lang="en-US"/>
              <a:pPr/>
              <a:t>9</a:t>
            </a:fld>
            <a:endParaRPr lang="en-US"/>
          </a:p>
        </p:txBody>
      </p:sp>
      <p:sp>
        <p:nvSpPr>
          <p:cNvPr id="110595" name="Rectangle 2"/>
          <p:cNvSpPr>
            <a:spLocks noGrp="1" noRot="1" noChangeAspect="1" noChangeArrowheads="1" noTextEdit="1"/>
          </p:cNvSpPr>
          <p:nvPr>
            <p:ph type="sldImg"/>
          </p:nvPr>
        </p:nvSpPr>
        <p:spPr>
          <a:xfrm>
            <a:off x="1144588" y="685800"/>
            <a:ext cx="4572000" cy="3429000"/>
          </a:xfrm>
          <a:ln/>
        </p:spPr>
      </p:sp>
      <p:sp>
        <p:nvSpPr>
          <p:cNvPr id="110596" name="Rectangle 3"/>
          <p:cNvSpPr>
            <a:spLocks noGrp="1" noChangeArrowheads="1"/>
          </p:cNvSpPr>
          <p:nvPr>
            <p:ph type="body" idx="1"/>
          </p:nvPr>
        </p:nvSpPr>
        <p:spPr>
          <a:noFill/>
        </p:spPr>
        <p:txBody>
          <a:bodyPr/>
          <a:lstStyle/>
          <a:p>
            <a:pPr marL="228600" indent="-228600" eaLnBrk="1" hangingPunct="1"/>
            <a:r>
              <a:rPr lang="en" smtClean="0"/>
              <a:t>The Internet is the largest existing group of interconnected computers. It is an enormously large global computer network made up of over a thousand smaller networks that each use the TCP/IP protocol to communicate with each other, all sharing the same addressing scheme. Data, texts, images, sounds, animations, programs can be downloaded from the Internet, various types of information can be exchanged, but direct telephone conversations and video conversations can also be carried out.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5" name="Footer Placeholder 4"/>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6" name="Slide Number Placeholder 5"/>
          <p:cNvSpPr>
            <a:spLocks noGrp="1"/>
          </p:cNvSpPr>
          <p:nvPr>
            <p:ph type="sldNum" sz="quarter" idx="12"/>
          </p:nvPr>
        </p:nvSpPr>
        <p:spPr/>
        <p:txBody>
          <a:bodyPr/>
          <a:lstStyle>
            <a:lvl1pPr>
              <a:defRPr/>
            </a:lvl1pPr>
          </a:lstStyle>
          <a:p>
            <a:fld id="{54C8F4BA-193F-45D4-A190-5D2F54ED8A6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5" name="Footer Placeholder 4"/>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6" name="Slide Number Placeholder 5"/>
          <p:cNvSpPr>
            <a:spLocks noGrp="1"/>
          </p:cNvSpPr>
          <p:nvPr>
            <p:ph type="sldNum" sz="quarter" idx="12"/>
          </p:nvPr>
        </p:nvSpPr>
        <p:spPr/>
        <p:txBody>
          <a:bodyPr/>
          <a:lstStyle>
            <a:lvl1pPr>
              <a:defRPr/>
            </a:lvl1pPr>
          </a:lstStyle>
          <a:p>
            <a:fld id="{CE1E4622-4F62-4BBB-98B4-50380743E1B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1463" y="122238"/>
            <a:ext cx="2065337" cy="610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25450" y="122238"/>
            <a:ext cx="6043613" cy="610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5" name="Footer Placeholder 4"/>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6" name="Slide Number Placeholder 5"/>
          <p:cNvSpPr>
            <a:spLocks noGrp="1"/>
          </p:cNvSpPr>
          <p:nvPr>
            <p:ph type="sldNum" sz="quarter" idx="12"/>
          </p:nvPr>
        </p:nvSpPr>
        <p:spPr/>
        <p:txBody>
          <a:bodyPr/>
          <a:lstStyle>
            <a:lvl1pPr>
              <a:defRPr/>
            </a:lvl1pPr>
          </a:lstStyle>
          <a:p>
            <a:fld id="{DA403914-4530-47BA-9D0F-1A453F29A22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25450" y="122238"/>
            <a:ext cx="826135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0" y="6424613"/>
            <a:ext cx="3768725" cy="323850"/>
          </a:xfrm>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4" name="Footer Placeholder 3"/>
          <p:cNvSpPr>
            <a:spLocks noGrp="1"/>
          </p:cNvSpPr>
          <p:nvPr>
            <p:ph type="ftr" sz="quarter" idx="11"/>
          </p:nvPr>
        </p:nvSpPr>
        <p:spPr>
          <a:xfrm>
            <a:off x="3124200" y="6505575"/>
            <a:ext cx="3886200" cy="352425"/>
          </a:xfrm>
        </p:spPr>
        <p:txBody>
          <a:bodyPr/>
          <a:lstStyle>
            <a:lvl1pPr>
              <a:defRPr/>
            </a:lvl1pPr>
          </a:lstStyle>
          <a:p>
            <a:r>
              <a:rPr lang="en-US"/>
              <a:t>Медицинска статистика и информатика</a:t>
            </a:r>
          </a:p>
        </p:txBody>
      </p:sp>
      <p:sp>
        <p:nvSpPr>
          <p:cNvPr id="5" name="Slide Number Placeholder 4"/>
          <p:cNvSpPr>
            <a:spLocks noGrp="1"/>
          </p:cNvSpPr>
          <p:nvPr>
            <p:ph type="sldNum" sz="quarter" idx="12"/>
          </p:nvPr>
        </p:nvSpPr>
        <p:spPr>
          <a:xfrm>
            <a:off x="7113588" y="6505575"/>
            <a:ext cx="1600200" cy="352425"/>
          </a:xfrm>
        </p:spPr>
        <p:txBody>
          <a:bodyPr/>
          <a:lstStyle>
            <a:lvl1pPr>
              <a:defRPr/>
            </a:lvl1pPr>
          </a:lstStyle>
          <a:p>
            <a:fld id="{7D96E158-725A-432E-94FB-BA6ED56A29F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5" name="Footer Placeholder 4"/>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6" name="Slide Number Placeholder 5"/>
          <p:cNvSpPr>
            <a:spLocks noGrp="1"/>
          </p:cNvSpPr>
          <p:nvPr>
            <p:ph type="sldNum" sz="quarter" idx="12"/>
          </p:nvPr>
        </p:nvSpPr>
        <p:spPr/>
        <p:txBody>
          <a:bodyPr/>
          <a:lstStyle>
            <a:lvl1pPr>
              <a:defRPr/>
            </a:lvl1pPr>
          </a:lstStyle>
          <a:p>
            <a:fld id="{D0D7E5AB-EE1D-47F1-880D-4FE4DE0E187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5" name="Footer Placeholder 4"/>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6" name="Slide Number Placeholder 5"/>
          <p:cNvSpPr>
            <a:spLocks noGrp="1"/>
          </p:cNvSpPr>
          <p:nvPr>
            <p:ph type="sldNum" sz="quarter" idx="12"/>
          </p:nvPr>
        </p:nvSpPr>
        <p:spPr/>
        <p:txBody>
          <a:bodyPr/>
          <a:lstStyle>
            <a:lvl1pPr>
              <a:defRPr/>
            </a:lvl1pPr>
          </a:lstStyle>
          <a:p>
            <a:fld id="{338A6F6C-A69A-4729-A37A-E7EFFEC9827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04950"/>
            <a:ext cx="4038600" cy="4725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04950"/>
            <a:ext cx="4038600" cy="47259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6" name="Footer Placeholder 5"/>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7" name="Slide Number Placeholder 6"/>
          <p:cNvSpPr>
            <a:spLocks noGrp="1"/>
          </p:cNvSpPr>
          <p:nvPr>
            <p:ph type="sldNum" sz="quarter" idx="12"/>
          </p:nvPr>
        </p:nvSpPr>
        <p:spPr/>
        <p:txBody>
          <a:bodyPr/>
          <a:lstStyle>
            <a:lvl1pPr>
              <a:defRPr/>
            </a:lvl1pPr>
          </a:lstStyle>
          <a:p>
            <a:fld id="{8900DF76-B6D9-4AFE-8DAE-6A55154474C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8" name="Footer Placeholder 7"/>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9" name="Slide Number Placeholder 8"/>
          <p:cNvSpPr>
            <a:spLocks noGrp="1"/>
          </p:cNvSpPr>
          <p:nvPr>
            <p:ph type="sldNum" sz="quarter" idx="12"/>
          </p:nvPr>
        </p:nvSpPr>
        <p:spPr/>
        <p:txBody>
          <a:bodyPr/>
          <a:lstStyle>
            <a:lvl1pPr>
              <a:defRPr/>
            </a:lvl1pPr>
          </a:lstStyle>
          <a:p>
            <a:fld id="{8FFF97FB-0686-4BA8-B379-984A595A378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4" name="Footer Placeholder 3"/>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5" name="Slide Number Placeholder 4"/>
          <p:cNvSpPr>
            <a:spLocks noGrp="1"/>
          </p:cNvSpPr>
          <p:nvPr>
            <p:ph type="sldNum" sz="quarter" idx="12"/>
          </p:nvPr>
        </p:nvSpPr>
        <p:spPr/>
        <p:txBody>
          <a:bodyPr/>
          <a:lstStyle>
            <a:lvl1pPr>
              <a:defRPr/>
            </a:lvl1pPr>
          </a:lstStyle>
          <a:p>
            <a:fld id="{7A37540F-E191-4865-8A3C-BE4F5560D6B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3" name="Footer Placeholder 2"/>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4" name="Slide Number Placeholder 3"/>
          <p:cNvSpPr>
            <a:spLocks noGrp="1"/>
          </p:cNvSpPr>
          <p:nvPr>
            <p:ph type="sldNum" sz="quarter" idx="12"/>
          </p:nvPr>
        </p:nvSpPr>
        <p:spPr/>
        <p:txBody>
          <a:bodyPr/>
          <a:lstStyle>
            <a:lvl1pPr>
              <a:defRPr/>
            </a:lvl1pPr>
          </a:lstStyle>
          <a:p>
            <a:fld id="{250EA518-C07C-43D2-9FCB-4199A15A599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6" name="Footer Placeholder 5"/>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7" name="Slide Number Placeholder 6"/>
          <p:cNvSpPr>
            <a:spLocks noGrp="1"/>
          </p:cNvSpPr>
          <p:nvPr>
            <p:ph type="sldNum" sz="quarter" idx="12"/>
          </p:nvPr>
        </p:nvSpPr>
        <p:spPr/>
        <p:txBody>
          <a:bodyPr/>
          <a:lstStyle>
            <a:lvl1pPr>
              <a:defRPr/>
            </a:lvl1pPr>
          </a:lstStyle>
          <a:p>
            <a:fld id="{24ACF862-EFE5-48F3-B6B6-5291E51F916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Предавање бр. 04  © Факултет медицинских наука Универзитета у Крагујевцу</a:t>
            </a:r>
            <a:endParaRPr lang="en-US"/>
          </a:p>
        </p:txBody>
      </p:sp>
      <p:sp>
        <p:nvSpPr>
          <p:cNvPr id="6" name="Footer Placeholder 5"/>
          <p:cNvSpPr>
            <a:spLocks noGrp="1"/>
          </p:cNvSpPr>
          <p:nvPr>
            <p:ph type="ftr" sz="quarter" idx="11"/>
          </p:nvPr>
        </p:nvSpPr>
        <p:spPr/>
        <p:txBody>
          <a:bodyPr/>
          <a:lstStyle>
            <a:lvl1pPr>
              <a:defRPr/>
            </a:lvl1pPr>
          </a:lstStyle>
          <a:p>
            <a:r>
              <a:rPr lang="en-US"/>
              <a:t>Медицинска статистика и информатика</a:t>
            </a:r>
          </a:p>
        </p:txBody>
      </p:sp>
      <p:sp>
        <p:nvSpPr>
          <p:cNvPr id="7" name="Slide Number Placeholder 6"/>
          <p:cNvSpPr>
            <a:spLocks noGrp="1"/>
          </p:cNvSpPr>
          <p:nvPr>
            <p:ph type="sldNum" sz="quarter" idx="12"/>
          </p:nvPr>
        </p:nvSpPr>
        <p:spPr/>
        <p:txBody>
          <a:bodyPr/>
          <a:lstStyle>
            <a:lvl1pPr>
              <a:defRPr/>
            </a:lvl1pPr>
          </a:lstStyle>
          <a:p>
            <a:fld id="{643B62CA-2261-456E-BFD6-78BB29C9EFF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6454775"/>
            <a:ext cx="9144000" cy="403225"/>
          </a:xfrm>
          <a:prstGeom prst="rect">
            <a:avLst/>
          </a:prstGeom>
          <a:solidFill>
            <a:srgbClr val="C0C0C0"/>
          </a:solidFill>
          <a:ln w="9525">
            <a:noFill/>
            <a:round/>
            <a:headEnd/>
            <a:tailEnd/>
          </a:ln>
          <a:effectLst/>
        </p:spPr>
        <p:txBody>
          <a:bodyPr wrap="none" anchor="ctr"/>
          <a:lstStyle/>
          <a:p>
            <a:endParaRPr lang="en-US"/>
          </a:p>
        </p:txBody>
      </p:sp>
      <p:sp>
        <p:nvSpPr>
          <p:cNvPr id="1026" name="Rectangle 2"/>
          <p:cNvSpPr>
            <a:spLocks noGrp="1" noChangeArrowheads="1"/>
          </p:cNvSpPr>
          <p:nvPr>
            <p:ph type="title"/>
          </p:nvPr>
        </p:nvSpPr>
        <p:spPr bwMode="auto">
          <a:xfrm>
            <a:off x="425450" y="122238"/>
            <a:ext cx="82613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504950"/>
            <a:ext cx="8229600" cy="4725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0" y="6424613"/>
            <a:ext cx="3768725"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cs typeface="Arial" charset="0"/>
              </a:defRPr>
            </a:lvl1pPr>
          </a:lstStyle>
          <a:p>
            <a:r>
              <a:rPr lang="en-US" smtClean="0"/>
              <a:t>Предавање бр. 04  © Факултет медицинских наука Универзитета у Крагујевцу</a:t>
            </a:r>
            <a:endParaRPr lang="en-US"/>
          </a:p>
        </p:txBody>
      </p:sp>
      <p:sp>
        <p:nvSpPr>
          <p:cNvPr id="1029" name="Rectangle 5"/>
          <p:cNvSpPr>
            <a:spLocks noGrp="1" noChangeArrowheads="1"/>
          </p:cNvSpPr>
          <p:nvPr>
            <p:ph type="ftr" sz="quarter" idx="3"/>
          </p:nvPr>
        </p:nvSpPr>
        <p:spPr bwMode="auto">
          <a:xfrm>
            <a:off x="3124200" y="6505575"/>
            <a:ext cx="3886200" cy="352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vl1pPr>
          </a:lstStyle>
          <a:p>
            <a:r>
              <a:rPr lang="en-US"/>
              <a:t>Медицинска статистика и информатика</a:t>
            </a:r>
          </a:p>
        </p:txBody>
      </p:sp>
      <p:sp>
        <p:nvSpPr>
          <p:cNvPr id="1030" name="Rectangle 6"/>
          <p:cNvSpPr>
            <a:spLocks noGrp="1" noChangeArrowheads="1"/>
          </p:cNvSpPr>
          <p:nvPr>
            <p:ph type="sldNum" sz="quarter" idx="4"/>
          </p:nvPr>
        </p:nvSpPr>
        <p:spPr bwMode="auto">
          <a:xfrm>
            <a:off x="7113588" y="6505575"/>
            <a:ext cx="1600200" cy="352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B91C123-808C-4457-A9D0-59A1A7B31663}" type="slidenum">
              <a:rPr lang="en-US"/>
              <a:pPr/>
              <a:t>‹#›</a:t>
            </a:fld>
            <a:endParaRPr lang="en-US"/>
          </a:p>
        </p:txBody>
      </p:sp>
      <p:sp>
        <p:nvSpPr>
          <p:cNvPr id="1032" name="Line 8"/>
          <p:cNvSpPr>
            <a:spLocks noChangeShapeType="1"/>
          </p:cNvSpPr>
          <p:nvPr/>
        </p:nvSpPr>
        <p:spPr bwMode="auto">
          <a:xfrm>
            <a:off x="423863" y="1268413"/>
            <a:ext cx="8218487" cy="0"/>
          </a:xfrm>
          <a:prstGeom prst="line">
            <a:avLst/>
          </a:prstGeom>
          <a:noFill/>
          <a:ln w="38100">
            <a:solidFill>
              <a:srgbClr val="C0C0C0"/>
            </a:solidFill>
            <a:round/>
            <a:headEnd/>
            <a:tailEnd/>
          </a:ln>
          <a:effectLst/>
        </p:spPr>
        <p:txBody>
          <a:bodyPr/>
          <a:lstStyle/>
          <a:p>
            <a:endParaRPr lang="en-US"/>
          </a:p>
        </p:txBody>
      </p:sp>
      <p:sp>
        <p:nvSpPr>
          <p:cNvPr id="1033" name="Line 9"/>
          <p:cNvSpPr>
            <a:spLocks noChangeShapeType="1"/>
          </p:cNvSpPr>
          <p:nvPr/>
        </p:nvSpPr>
        <p:spPr bwMode="auto">
          <a:xfrm>
            <a:off x="423863" y="1312863"/>
            <a:ext cx="4186237" cy="0"/>
          </a:xfrm>
          <a:prstGeom prst="line">
            <a:avLst/>
          </a:prstGeom>
          <a:noFill/>
          <a:ln w="38100">
            <a:solidFill>
              <a:srgbClr val="FFFF99"/>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rtl="0" fontAlgn="base">
        <a:spcBef>
          <a:spcPct val="0"/>
        </a:spcBef>
        <a:spcAft>
          <a:spcPct val="0"/>
        </a:spcAft>
        <a:defRPr sz="4000" b="1">
          <a:solidFill>
            <a:srgbClr val="000066"/>
          </a:solidFill>
          <a:latin typeface="+mj-lt"/>
          <a:ea typeface="+mj-ea"/>
          <a:cs typeface="+mj-cs"/>
        </a:defRPr>
      </a:lvl1pPr>
      <a:lvl2pPr algn="l" rtl="0" fontAlgn="base">
        <a:spcBef>
          <a:spcPct val="0"/>
        </a:spcBef>
        <a:spcAft>
          <a:spcPct val="0"/>
        </a:spcAft>
        <a:defRPr sz="4000" b="1">
          <a:solidFill>
            <a:srgbClr val="000066"/>
          </a:solidFill>
          <a:latin typeface="Arial" charset="0"/>
        </a:defRPr>
      </a:lvl2pPr>
      <a:lvl3pPr algn="l" rtl="0" fontAlgn="base">
        <a:spcBef>
          <a:spcPct val="0"/>
        </a:spcBef>
        <a:spcAft>
          <a:spcPct val="0"/>
        </a:spcAft>
        <a:defRPr sz="4000" b="1">
          <a:solidFill>
            <a:srgbClr val="000066"/>
          </a:solidFill>
          <a:latin typeface="Arial" charset="0"/>
        </a:defRPr>
      </a:lvl3pPr>
      <a:lvl4pPr algn="l" rtl="0" fontAlgn="base">
        <a:spcBef>
          <a:spcPct val="0"/>
        </a:spcBef>
        <a:spcAft>
          <a:spcPct val="0"/>
        </a:spcAft>
        <a:defRPr sz="4000" b="1">
          <a:solidFill>
            <a:srgbClr val="000066"/>
          </a:solidFill>
          <a:latin typeface="Arial" charset="0"/>
        </a:defRPr>
      </a:lvl4pPr>
      <a:lvl5pPr algn="l" rtl="0" fontAlgn="base">
        <a:spcBef>
          <a:spcPct val="0"/>
        </a:spcBef>
        <a:spcAft>
          <a:spcPct val="0"/>
        </a:spcAft>
        <a:defRPr sz="4000" b="1">
          <a:solidFill>
            <a:srgbClr val="000066"/>
          </a:solidFill>
          <a:latin typeface="Arial" charset="0"/>
        </a:defRPr>
      </a:lvl5pPr>
      <a:lvl6pPr marL="457200" algn="l" rtl="0" fontAlgn="base">
        <a:spcBef>
          <a:spcPct val="0"/>
        </a:spcBef>
        <a:spcAft>
          <a:spcPct val="0"/>
        </a:spcAft>
        <a:defRPr sz="4000" b="1">
          <a:solidFill>
            <a:srgbClr val="000066"/>
          </a:solidFill>
          <a:latin typeface="Arial" charset="0"/>
        </a:defRPr>
      </a:lvl6pPr>
      <a:lvl7pPr marL="914400" algn="l" rtl="0" fontAlgn="base">
        <a:spcBef>
          <a:spcPct val="0"/>
        </a:spcBef>
        <a:spcAft>
          <a:spcPct val="0"/>
        </a:spcAft>
        <a:defRPr sz="4000" b="1">
          <a:solidFill>
            <a:srgbClr val="000066"/>
          </a:solidFill>
          <a:latin typeface="Arial" charset="0"/>
        </a:defRPr>
      </a:lvl7pPr>
      <a:lvl8pPr marL="1371600" algn="l" rtl="0" fontAlgn="base">
        <a:spcBef>
          <a:spcPct val="0"/>
        </a:spcBef>
        <a:spcAft>
          <a:spcPct val="0"/>
        </a:spcAft>
        <a:defRPr sz="4000" b="1">
          <a:solidFill>
            <a:srgbClr val="000066"/>
          </a:solidFill>
          <a:latin typeface="Arial" charset="0"/>
        </a:defRPr>
      </a:lvl8pPr>
      <a:lvl9pPr marL="1828800" algn="l" rtl="0" fontAlgn="base">
        <a:spcBef>
          <a:spcPct val="0"/>
        </a:spcBef>
        <a:spcAft>
          <a:spcPct val="0"/>
        </a:spcAft>
        <a:defRPr sz="4000" b="1">
          <a:solidFill>
            <a:srgbClr val="000066"/>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Word_97_-_2003_Document2.doc"/></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Word_97_-_2003_Document1.doc"/></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2054225"/>
            <a:ext cx="9144000" cy="1752600"/>
          </a:xfrm>
          <a:ln/>
        </p:spPr>
        <p:txBody>
          <a:bodyPr lIns="90000" tIns="46800" rIns="90000" bIns="46800"/>
          <a:lstStyle/>
          <a:p>
            <a:pPr defTabSz="457200">
              <a:buClr>
                <a:srgbClr val="000066"/>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
              <a:t>      MICROSOFT EXCEL</a:t>
            </a:r>
            <a:endParaRPr lang="en-US"/>
          </a:p>
        </p:txBody>
      </p:sp>
      <p:sp>
        <p:nvSpPr>
          <p:cNvPr id="8195" name="Rectangle 3"/>
          <p:cNvSpPr>
            <a:spLocks noGrp="1" noChangeArrowheads="1"/>
          </p:cNvSpPr>
          <p:nvPr>
            <p:ph type="subTitle" idx="4294967295"/>
          </p:nvPr>
        </p:nvSpPr>
        <p:spPr bwMode="auto">
          <a:xfrm>
            <a:off x="838200" y="3886200"/>
            <a:ext cx="7720013" cy="1376916"/>
          </a:xfrm>
          <a:prstGeom prst="rect">
            <a:avLst/>
          </a:prstGeom>
          <a:noFill/>
          <a:ln/>
        </p:spPr>
        <p:txBody>
          <a:bodyPr lIns="90000" tIns="46800" rIns="90000" bIns="46800">
            <a:spAutoFit/>
          </a:bodyPr>
          <a:lstStyle/>
          <a:p>
            <a:pPr marL="0" indent="0" defTabSz="457200">
              <a:spcBef>
                <a:spcPts val="400"/>
              </a:spcBef>
              <a:buClr>
                <a:srgbClr val="333399"/>
              </a:buClr>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 sz="1400" dirty="0"/>
              <a:t>Course title: </a:t>
            </a:r>
            <a:r>
              <a:rPr lang="en" sz="1400" b="1" dirty="0"/>
              <a:t>MEDICAL STATISTICS AND INFORMATICS</a:t>
            </a:r>
          </a:p>
          <a:p>
            <a:pPr marL="0" indent="0" defTabSz="457200">
              <a:spcBef>
                <a:spcPts val="400"/>
              </a:spcBef>
              <a:buClr>
                <a:srgbClr val="333399"/>
              </a:buClr>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 sz="1400" dirty="0"/>
              <a:t>Lecture no. </a:t>
            </a:r>
            <a:r>
              <a:rPr lang="en" sz="1400" dirty="0" smtClean="0"/>
              <a:t>04</a:t>
            </a:r>
            <a:r>
              <a:rPr lang="en" sz="1400" b="1" dirty="0"/>
              <a:t> Class : 01</a:t>
            </a:r>
          </a:p>
          <a:p>
            <a:pPr marL="0" indent="0" defTabSz="457200">
              <a:spcBef>
                <a:spcPts val="400"/>
              </a:spcBef>
              <a:buClr>
                <a:srgbClr val="333399"/>
              </a:buClr>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 sz="1400" dirty="0"/>
              <a:t>Teaching unit: </a:t>
            </a:r>
            <a:r>
              <a:rPr lang="en" sz="1400" b="1" dirty="0"/>
              <a:t>Microsoft Excel </a:t>
            </a:r>
            <a:r>
              <a:rPr lang="en" sz="1400" b="1" dirty="0" smtClean="0"/>
              <a:t>2007</a:t>
            </a:r>
            <a:endParaRPr lang="sr-Latn-CS" sz="1400" b="1" dirty="0"/>
          </a:p>
          <a:p>
            <a:pPr marL="0" indent="0" defTabSz="457200">
              <a:spcBef>
                <a:spcPts val="400"/>
              </a:spcBef>
              <a:buClr>
                <a:srgbClr val="333399"/>
              </a:buClr>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 sz="1400" dirty="0"/>
              <a:t>Thematic units: </a:t>
            </a:r>
            <a:r>
              <a:rPr lang="en" sz="1400" b="1" dirty="0"/>
              <a:t>Program for spreadsheet calculations.</a:t>
            </a:r>
            <a:endParaRPr lang="sr-Latn-CS" sz="1400" b="1" dirty="0"/>
          </a:p>
          <a:p>
            <a:pPr marL="0" indent="0" defTabSz="457200">
              <a:spcBef>
                <a:spcPts val="400"/>
              </a:spcBef>
              <a:buClr>
                <a:srgbClr val="333399"/>
              </a:buClr>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 sz="1400" dirty="0"/>
              <a:t>Prepared </a:t>
            </a:r>
            <a:r>
              <a:rPr lang="en" sz="1400" dirty="0" smtClean="0"/>
              <a:t>by: </a:t>
            </a:r>
            <a:r>
              <a:rPr lang="en" sz="1400" b="1" i="1" dirty="0"/>
              <a:t>Prof. Dr. Nebojsa Zdravković</a:t>
            </a:r>
            <a:endParaRPr lang="en-US" sz="1400" b="1" i="1" dirty="0"/>
          </a:p>
        </p:txBody>
      </p:sp>
      <p:sp>
        <p:nvSpPr>
          <p:cNvPr id="8196" name="Line 4"/>
          <p:cNvSpPr>
            <a:spLocks noChangeShapeType="1"/>
          </p:cNvSpPr>
          <p:nvPr/>
        </p:nvSpPr>
        <p:spPr bwMode="auto">
          <a:xfrm>
            <a:off x="949325" y="3287713"/>
            <a:ext cx="4783138" cy="1587"/>
          </a:xfrm>
          <a:prstGeom prst="line">
            <a:avLst/>
          </a:prstGeom>
          <a:noFill/>
          <a:ln w="38227">
            <a:solidFill>
              <a:srgbClr val="FEEFB8"/>
            </a:solidFill>
            <a:miter lim="800000"/>
            <a:headEnd/>
            <a:tailEnd/>
          </a:ln>
          <a:effectLst/>
        </p:spPr>
        <p:txBody>
          <a:bodyPr/>
          <a:lstStyle/>
          <a:p>
            <a:endParaRPr lang="en-US"/>
          </a:p>
        </p:txBody>
      </p:sp>
      <p:sp>
        <p:nvSpPr>
          <p:cNvPr id="8197" name="Rectangle 5"/>
          <p:cNvSpPr>
            <a:spLocks noChangeArrowheads="1"/>
          </p:cNvSpPr>
          <p:nvPr/>
        </p:nvSpPr>
        <p:spPr bwMode="auto">
          <a:xfrm>
            <a:off x="0" y="0"/>
            <a:ext cx="9144000" cy="1941513"/>
          </a:xfrm>
          <a:prstGeom prst="rect">
            <a:avLst/>
          </a:prstGeom>
          <a:solidFill>
            <a:schemeClr val="bg1"/>
          </a:solidFill>
          <a:ln w="9525">
            <a:noFill/>
            <a:miter lim="800000"/>
            <a:headEnd/>
            <a:tailEnd/>
          </a:ln>
          <a:effectLst/>
        </p:spPr>
        <p:txBody>
          <a:bodyPr wrap="none" anchor="ctr"/>
          <a:lstStyle/>
          <a:p>
            <a:endParaRPr lang="en-US"/>
          </a:p>
        </p:txBody>
      </p:sp>
      <p:sp>
        <p:nvSpPr>
          <p:cNvPr id="8199" name="Line 7"/>
          <p:cNvSpPr>
            <a:spLocks noChangeShapeType="1"/>
          </p:cNvSpPr>
          <p:nvPr/>
        </p:nvSpPr>
        <p:spPr bwMode="auto">
          <a:xfrm>
            <a:off x="0" y="1995488"/>
            <a:ext cx="9144000" cy="0"/>
          </a:xfrm>
          <a:prstGeom prst="line">
            <a:avLst/>
          </a:prstGeom>
          <a:noFill/>
          <a:ln w="28575">
            <a:solidFill>
              <a:srgbClr val="808080"/>
            </a:solidFill>
            <a:round/>
            <a:headEnd/>
            <a:tailEnd/>
          </a:ln>
          <a:effectLst/>
        </p:spPr>
        <p:txBody>
          <a:bodyPr/>
          <a:lstStyle/>
          <a:p>
            <a:endParaRPr lang="en-US"/>
          </a:p>
        </p:txBody>
      </p:sp>
      <p:sp>
        <p:nvSpPr>
          <p:cNvPr id="8200" name="Rectangle 8"/>
          <p:cNvSpPr>
            <a:spLocks noChangeArrowheads="1"/>
          </p:cNvSpPr>
          <p:nvPr/>
        </p:nvSpPr>
        <p:spPr bwMode="auto">
          <a:xfrm>
            <a:off x="855663" y="6180138"/>
            <a:ext cx="7215187" cy="244475"/>
          </a:xfrm>
          <a:prstGeom prst="rect">
            <a:avLst/>
          </a:prstGeom>
          <a:noFill/>
          <a:ln w="9525">
            <a:noFill/>
            <a:miter lim="800000"/>
            <a:headEnd/>
            <a:tailEnd/>
          </a:ln>
          <a:effectLst/>
        </p:spPr>
        <p:txBody>
          <a:bodyPr wrap="none">
            <a:spAutoFit/>
          </a:bodyPr>
          <a:lstStyle/>
          <a:p>
            <a:pPr>
              <a:buClr>
                <a:srgbClr val="333399"/>
              </a:buClr>
              <a:buSzPct val="100000"/>
              <a:buFont typeface="Arial" charset="0"/>
              <a:buNone/>
            </a:pPr>
            <a:r>
              <a:rPr lang="en" sz="1000" dirty="0"/>
              <a:t>Copyright </a:t>
            </a:r>
            <a:r>
              <a:rPr lang="en" sz="1000" dirty="0" smtClean="0"/>
              <a:t>© 2016 </a:t>
            </a:r>
            <a:r>
              <a:rPr lang="en" sz="1000" dirty="0"/>
              <a:t>- Faculty of Medical Sciences, University of Kragujevac. Copying and reproduction is not permitted.</a:t>
            </a:r>
          </a:p>
        </p:txBody>
      </p:sp>
      <p:pic>
        <p:nvPicPr>
          <p:cNvPr id="8204" name="Picture 12" descr="memo grb copy"/>
          <p:cNvPicPr>
            <a:picLocks noChangeAspect="1" noChangeArrowheads="1"/>
          </p:cNvPicPr>
          <p:nvPr/>
        </p:nvPicPr>
        <p:blipFill>
          <a:blip r:embed="rId3" cstate="print"/>
          <a:srcRect/>
          <a:stretch>
            <a:fillRect/>
          </a:stretch>
        </p:blipFill>
        <p:spPr bwMode="auto">
          <a:xfrm>
            <a:off x="209550" y="166688"/>
            <a:ext cx="8737600" cy="1601787"/>
          </a:xfrm>
          <a:prstGeom prst="rect">
            <a:avLst/>
          </a:prstGeom>
          <a:noFill/>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p:txBody>
          <a:bodyPr/>
          <a:lstStyle/>
          <a:p>
            <a:pPr eaLnBrk="1" hangingPunct="1"/>
            <a:r>
              <a:rPr lang="en" smtClean="0"/>
              <a:t>Working with data</a:t>
            </a:r>
            <a:endParaRPr lang="sr-Latn-CS" smtClean="0"/>
          </a:p>
        </p:txBody>
      </p:sp>
      <p:sp>
        <p:nvSpPr>
          <p:cNvPr id="28677" name="Rectangle 3"/>
          <p:cNvSpPr>
            <a:spLocks noGrp="1" noChangeArrowheads="1"/>
          </p:cNvSpPr>
          <p:nvPr>
            <p:ph type="body" idx="1"/>
          </p:nvPr>
        </p:nvSpPr>
        <p:spPr/>
        <p:txBody>
          <a:bodyPr>
            <a:normAutofit fontScale="92500" lnSpcReduction="10000"/>
          </a:bodyPr>
          <a:lstStyle/>
          <a:p>
            <a:pPr eaLnBrk="1" hangingPunct="1"/>
            <a:r>
              <a:rPr lang="en" sz="2400" dirty="0" smtClean="0"/>
              <a:t>Text is any combination of letters and numbers</a:t>
            </a:r>
            <a:endParaRPr lang="sr-Cyrl-CS" sz="2400" dirty="0" smtClean="0"/>
          </a:p>
          <a:p>
            <a:pPr lvl="1" eaLnBrk="1" hangingPunct="1"/>
            <a:r>
              <a:rPr lang="en-US" sz="2000" dirty="0" smtClean="0"/>
              <a:t>Y</a:t>
            </a:r>
            <a:r>
              <a:rPr lang="en" sz="2000" dirty="0" smtClean="0"/>
              <a:t>ou can entry the text by clicking on the desired cell, typing the text and pressing </a:t>
            </a:r>
            <a:r>
              <a:rPr lang="en" sz="2000" b="1" i="1" dirty="0" smtClean="0"/>
              <a:t>Enter</a:t>
            </a:r>
            <a:endParaRPr lang="sr-Cyrl-CS" sz="2000" b="1" i="1" dirty="0" smtClean="0"/>
          </a:p>
          <a:p>
            <a:pPr lvl="1" eaLnBrk="1" hangingPunct="1"/>
            <a:r>
              <a:rPr lang="en" sz="2000" dirty="0" smtClean="0"/>
              <a:t>the text is automatically aligned to the left margin of the cell</a:t>
            </a:r>
            <a:endParaRPr lang="sr-Cyrl-CS" sz="2000" dirty="0" smtClean="0"/>
          </a:p>
          <a:p>
            <a:pPr lvl="1" eaLnBrk="1" hangingPunct="1"/>
            <a:r>
              <a:rPr lang="en" sz="2000" dirty="0" smtClean="0"/>
              <a:t>if you want to stop the entry, press </a:t>
            </a:r>
            <a:r>
              <a:rPr lang="en" sz="2000" b="1" i="1" dirty="0" smtClean="0"/>
              <a:t>Esc</a:t>
            </a:r>
            <a:endParaRPr lang="sr-Latn-RS" sz="2000" b="1" i="1" dirty="0" smtClean="0"/>
          </a:p>
          <a:p>
            <a:pPr lvl="1" eaLnBrk="1" hangingPunct="1"/>
            <a:r>
              <a:rPr lang="en" sz="2000" dirty="0" smtClean="0">
                <a:solidFill>
                  <a:schemeClr val="tx1"/>
                </a:solidFill>
                <a:latin typeface="+mn-lt"/>
              </a:rPr>
              <a:t>if you want to enter a number that should be treated as text, type an apostrophe in front of it (eg '32000).</a:t>
            </a:r>
            <a:endParaRPr lang="sr-Cyrl-CS" sz="2000" b="1" i="1" dirty="0" smtClean="0"/>
          </a:p>
          <a:p>
            <a:pPr eaLnBrk="1" hangingPunct="1"/>
            <a:r>
              <a:rPr lang="en" sz="2400" dirty="0" smtClean="0"/>
              <a:t>Numbers consist of digits and special characters such as </a:t>
            </a:r>
            <a:r>
              <a:rPr lang="en" sz="2400" b="1" i="1" dirty="0" smtClean="0"/>
              <a:t>+, -, ( ), % </a:t>
            </a:r>
            <a:r>
              <a:rPr lang="en" sz="2400" dirty="0" smtClean="0"/>
              <a:t>and are automatically aligned to the right margin of the cell</a:t>
            </a:r>
            <a:endParaRPr lang="sr-Cyrl-CS" sz="2400" dirty="0" smtClean="0"/>
          </a:p>
          <a:p>
            <a:pPr lvl="1" eaLnBrk="1" hangingPunct="1"/>
            <a:r>
              <a:rPr lang="en" sz="2000" dirty="0" smtClean="0"/>
              <a:t>numbers are entered in exactly the same way as text - the cell, input, </a:t>
            </a:r>
            <a:r>
              <a:rPr lang="en" sz="2000" b="1" i="1" dirty="0" smtClean="0"/>
              <a:t>Enter</a:t>
            </a:r>
            <a:endParaRPr lang="sr-Cyrl-CS" sz="2000" b="1" i="1" dirty="0" smtClean="0"/>
          </a:p>
          <a:p>
            <a:pPr lvl="1" eaLnBrk="1" hangingPunct="1"/>
            <a:r>
              <a:rPr lang="en" sz="2000" dirty="0" smtClean="0"/>
              <a:t>and if the signs ‘’</a:t>
            </a:r>
            <a:r>
              <a:rPr lang="en" sz="2000" b="1" dirty="0" smtClean="0"/>
              <a:t>#’’  </a:t>
            </a:r>
            <a:r>
              <a:rPr lang="en" sz="2000" dirty="0" smtClean="0"/>
              <a:t>appear instead of the number , it just means that the cell is too small to display the number in its entirety, but everything is still fine</a:t>
            </a:r>
            <a:endParaRPr lang="sr-Latn-CS" sz="2000" dirty="0" smtClean="0"/>
          </a:p>
        </p:txBody>
      </p:sp>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10</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pPr eaLnBrk="1" hangingPunct="1"/>
            <a:r>
              <a:rPr lang="en" sz="3600" i="1" smtClean="0"/>
              <a:t>Standard date and time formats</a:t>
            </a:r>
            <a:r>
              <a:rPr lang="en" sz="3600" smtClean="0"/>
              <a:t> </a:t>
            </a:r>
          </a:p>
        </p:txBody>
      </p:sp>
      <p:graphicFrame>
        <p:nvGraphicFramePr>
          <p:cNvPr id="29701" name="Object 3"/>
          <p:cNvGraphicFramePr>
            <a:graphicFrameLocks noChangeAspect="1"/>
          </p:cNvGraphicFramePr>
          <p:nvPr>
            <p:ph idx="1"/>
          </p:nvPr>
        </p:nvGraphicFramePr>
        <p:xfrm>
          <a:off x="709613" y="1408113"/>
          <a:ext cx="7710487" cy="4922837"/>
        </p:xfrm>
        <a:graphic>
          <a:graphicData uri="http://schemas.openxmlformats.org/presentationml/2006/ole">
            <p:oleObj spid="_x0000_s209922" name="Document" r:id="rId4" imgW="5909347" imgH="3953714" progId="Word.Document.8">
              <p:embed/>
            </p:oleObj>
          </a:graphicData>
        </a:graphic>
      </p:graphicFrame>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11</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pPr eaLnBrk="1" hangingPunct="1"/>
            <a:r>
              <a:rPr lang="en" i="1" smtClean="0"/>
              <a:t>Entering numerical data</a:t>
            </a:r>
            <a:r>
              <a:rPr lang="en" smtClean="0"/>
              <a:t> </a:t>
            </a:r>
          </a:p>
        </p:txBody>
      </p:sp>
      <p:pic>
        <p:nvPicPr>
          <p:cNvPr id="30725" name="Picture 8"/>
          <p:cNvPicPr>
            <a:picLocks noChangeAspect="1" noChangeArrowheads="1"/>
          </p:cNvPicPr>
          <p:nvPr/>
        </p:nvPicPr>
        <p:blipFill>
          <a:blip r:embed="rId3" cstate="print"/>
          <a:srcRect/>
          <a:stretch>
            <a:fillRect/>
          </a:stretch>
        </p:blipFill>
        <p:spPr bwMode="auto">
          <a:xfrm>
            <a:off x="1446213" y="2374900"/>
            <a:ext cx="2338387" cy="2852738"/>
          </a:xfrm>
          <a:prstGeom prst="rect">
            <a:avLst/>
          </a:prstGeom>
          <a:noFill/>
          <a:ln w="9525">
            <a:noFill/>
            <a:miter lim="800000"/>
            <a:headEnd/>
            <a:tailEnd/>
          </a:ln>
        </p:spPr>
      </p:pic>
      <p:pic>
        <p:nvPicPr>
          <p:cNvPr id="30726" name="Picture 9"/>
          <p:cNvPicPr>
            <a:picLocks noChangeAspect="1" noChangeArrowheads="1"/>
          </p:cNvPicPr>
          <p:nvPr/>
        </p:nvPicPr>
        <p:blipFill>
          <a:blip r:embed="rId4" cstate="print"/>
          <a:srcRect/>
          <a:stretch>
            <a:fillRect/>
          </a:stretch>
        </p:blipFill>
        <p:spPr bwMode="auto">
          <a:xfrm>
            <a:off x="5432425" y="1979613"/>
            <a:ext cx="2820988" cy="332898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12</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p:txBody>
          <a:bodyPr/>
          <a:lstStyle/>
          <a:p>
            <a:pPr eaLnBrk="1" hangingPunct="1"/>
            <a:r>
              <a:rPr lang="en" i="1" smtClean="0"/>
              <a:t>Data formatting</a:t>
            </a:r>
            <a:r>
              <a:rPr lang="en" smtClean="0"/>
              <a:t> </a:t>
            </a:r>
          </a:p>
        </p:txBody>
      </p:sp>
      <p:pic>
        <p:nvPicPr>
          <p:cNvPr id="31749" name="Picture 8"/>
          <p:cNvPicPr>
            <a:picLocks noChangeAspect="1" noChangeArrowheads="1"/>
          </p:cNvPicPr>
          <p:nvPr/>
        </p:nvPicPr>
        <p:blipFill>
          <a:blip r:embed="rId3" cstate="print"/>
          <a:srcRect/>
          <a:stretch>
            <a:fillRect/>
          </a:stretch>
        </p:blipFill>
        <p:spPr bwMode="auto">
          <a:xfrm>
            <a:off x="1323975" y="1624013"/>
            <a:ext cx="2497138" cy="4665662"/>
          </a:xfrm>
          <a:prstGeom prst="rect">
            <a:avLst/>
          </a:prstGeom>
          <a:noFill/>
          <a:ln w="9525">
            <a:noFill/>
            <a:miter lim="800000"/>
            <a:headEnd/>
            <a:tailEnd/>
          </a:ln>
        </p:spPr>
      </p:pic>
      <p:pic>
        <p:nvPicPr>
          <p:cNvPr id="31750" name="Picture 9"/>
          <p:cNvPicPr>
            <a:picLocks noChangeAspect="1" noChangeArrowheads="1"/>
          </p:cNvPicPr>
          <p:nvPr/>
        </p:nvPicPr>
        <p:blipFill>
          <a:blip r:embed="rId4" cstate="print"/>
          <a:srcRect/>
          <a:stretch>
            <a:fillRect/>
          </a:stretch>
        </p:blipFill>
        <p:spPr bwMode="auto">
          <a:xfrm>
            <a:off x="4557713" y="1733550"/>
            <a:ext cx="3046412" cy="4043363"/>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13</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lstStyle/>
          <a:p>
            <a:pPr eaLnBrk="1" hangingPunct="1"/>
            <a:r>
              <a:rPr lang="en" sz="3600" i="1" smtClean="0"/>
              <a:t>Formatting using decimal format</a:t>
            </a:r>
            <a:r>
              <a:rPr lang="en" sz="3600" smtClean="0"/>
              <a:t> </a:t>
            </a:r>
          </a:p>
        </p:txBody>
      </p:sp>
      <p:pic>
        <p:nvPicPr>
          <p:cNvPr id="32773" name="Picture 9"/>
          <p:cNvPicPr>
            <a:picLocks noChangeAspect="1" noChangeArrowheads="1"/>
          </p:cNvPicPr>
          <p:nvPr/>
        </p:nvPicPr>
        <p:blipFill>
          <a:blip r:embed="rId3" cstate="print"/>
          <a:srcRect/>
          <a:stretch>
            <a:fillRect/>
          </a:stretch>
        </p:blipFill>
        <p:spPr bwMode="auto">
          <a:xfrm>
            <a:off x="355600" y="1404938"/>
            <a:ext cx="4448175" cy="3892550"/>
          </a:xfrm>
          <a:prstGeom prst="rect">
            <a:avLst/>
          </a:prstGeom>
          <a:noFill/>
          <a:ln w="9525">
            <a:noFill/>
            <a:miter lim="800000"/>
            <a:headEnd/>
            <a:tailEnd/>
          </a:ln>
        </p:spPr>
      </p:pic>
      <p:pic>
        <p:nvPicPr>
          <p:cNvPr id="32774" name="Picture 10"/>
          <p:cNvPicPr>
            <a:picLocks noChangeAspect="1" noChangeArrowheads="1"/>
          </p:cNvPicPr>
          <p:nvPr/>
        </p:nvPicPr>
        <p:blipFill>
          <a:blip r:embed="rId4" cstate="print"/>
          <a:srcRect/>
          <a:stretch>
            <a:fillRect/>
          </a:stretch>
        </p:blipFill>
        <p:spPr bwMode="auto">
          <a:xfrm>
            <a:off x="4937125" y="1417638"/>
            <a:ext cx="3255963" cy="2895600"/>
          </a:xfrm>
          <a:prstGeom prst="rect">
            <a:avLst/>
          </a:prstGeom>
          <a:noFill/>
          <a:ln w="9525">
            <a:noFill/>
            <a:miter lim="800000"/>
            <a:headEnd/>
            <a:tailEnd/>
          </a:ln>
        </p:spPr>
      </p:pic>
      <p:pic>
        <p:nvPicPr>
          <p:cNvPr id="32775" name="Picture 11"/>
          <p:cNvPicPr>
            <a:picLocks noChangeAspect="1" noChangeArrowheads="1"/>
          </p:cNvPicPr>
          <p:nvPr/>
        </p:nvPicPr>
        <p:blipFill>
          <a:blip r:embed="rId5" cstate="print"/>
          <a:srcRect/>
          <a:stretch>
            <a:fillRect/>
          </a:stretch>
        </p:blipFill>
        <p:spPr bwMode="auto">
          <a:xfrm>
            <a:off x="5732463" y="4227513"/>
            <a:ext cx="1193800" cy="196215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en" smtClean="0"/>
              <a:t>Lecture no. 04 © Faculty of Medical Sciences, University of Kragujevac</a:t>
            </a:r>
            <a:endParaRPr lang="en-US"/>
          </a:p>
        </p:txBody>
      </p:sp>
      <p:sp>
        <p:nvSpPr>
          <p:cNvPr id="7" name="Slide Number Placeholder 6"/>
          <p:cNvSpPr>
            <a:spLocks noGrp="1"/>
          </p:cNvSpPr>
          <p:nvPr>
            <p:ph type="sldNum" sz="quarter" idx="12"/>
          </p:nvPr>
        </p:nvSpPr>
        <p:spPr/>
        <p:txBody>
          <a:bodyPr/>
          <a:lstStyle/>
          <a:p>
            <a:fld id="{66FAFCC9-99BF-4EBF-B371-68E05276B17B}" type="slidenum">
              <a:rPr lang="en-US" smtClean="0"/>
              <a:pPr/>
              <a:t>14</a:t>
            </a:fld>
            <a:endParaRPr lang="en-US"/>
          </a:p>
        </p:txBody>
      </p:sp>
      <p:sp>
        <p:nvSpPr>
          <p:cNvPr id="8" name="Footer Placeholder 7"/>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pPr eaLnBrk="1" hangingPunct="1"/>
            <a:r>
              <a:rPr lang="en" sz="3600" i="1" smtClean="0"/>
              <a:t>Using the Center option for alignment</a:t>
            </a:r>
            <a:r>
              <a:rPr lang="en" sz="3600" smtClean="0"/>
              <a:t> </a:t>
            </a:r>
          </a:p>
        </p:txBody>
      </p:sp>
      <p:pic>
        <p:nvPicPr>
          <p:cNvPr id="33797" name="Picture 9"/>
          <p:cNvPicPr>
            <a:picLocks noChangeAspect="1" noChangeArrowheads="1"/>
          </p:cNvPicPr>
          <p:nvPr/>
        </p:nvPicPr>
        <p:blipFill>
          <a:blip r:embed="rId3" cstate="print"/>
          <a:srcRect/>
          <a:stretch>
            <a:fillRect/>
          </a:stretch>
        </p:blipFill>
        <p:spPr bwMode="auto">
          <a:xfrm>
            <a:off x="546100" y="1597025"/>
            <a:ext cx="3392488" cy="2989263"/>
          </a:xfrm>
          <a:prstGeom prst="rect">
            <a:avLst/>
          </a:prstGeom>
          <a:noFill/>
          <a:ln w="9525">
            <a:noFill/>
            <a:miter lim="800000"/>
            <a:headEnd/>
            <a:tailEnd/>
          </a:ln>
        </p:spPr>
      </p:pic>
      <p:pic>
        <p:nvPicPr>
          <p:cNvPr id="33798" name="Picture 10"/>
          <p:cNvPicPr>
            <a:picLocks noChangeAspect="1" noChangeArrowheads="1"/>
          </p:cNvPicPr>
          <p:nvPr/>
        </p:nvPicPr>
        <p:blipFill>
          <a:blip r:embed="rId4" cstate="print"/>
          <a:srcRect/>
          <a:stretch>
            <a:fillRect/>
          </a:stretch>
        </p:blipFill>
        <p:spPr bwMode="auto">
          <a:xfrm>
            <a:off x="4141788" y="1828800"/>
            <a:ext cx="3883025" cy="1965325"/>
          </a:xfrm>
          <a:prstGeom prst="rect">
            <a:avLst/>
          </a:prstGeom>
          <a:noFill/>
          <a:ln w="9525">
            <a:noFill/>
            <a:miter lim="800000"/>
            <a:headEnd/>
            <a:tailEnd/>
          </a:ln>
        </p:spPr>
      </p:pic>
      <p:pic>
        <p:nvPicPr>
          <p:cNvPr id="33799" name="Picture 11"/>
          <p:cNvPicPr>
            <a:picLocks noChangeAspect="1" noChangeArrowheads="1"/>
          </p:cNvPicPr>
          <p:nvPr/>
        </p:nvPicPr>
        <p:blipFill>
          <a:blip r:embed="rId5" cstate="print"/>
          <a:srcRect/>
          <a:stretch>
            <a:fillRect/>
          </a:stretch>
        </p:blipFill>
        <p:spPr bwMode="auto">
          <a:xfrm>
            <a:off x="4586288" y="3957638"/>
            <a:ext cx="1128712" cy="2147887"/>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en" smtClean="0"/>
              <a:t>Lecture no. 04 © Faculty of Medical Sciences, University of Kragujevac</a:t>
            </a:r>
            <a:endParaRPr lang="en-US"/>
          </a:p>
        </p:txBody>
      </p:sp>
      <p:sp>
        <p:nvSpPr>
          <p:cNvPr id="7" name="Slide Number Placeholder 6"/>
          <p:cNvSpPr>
            <a:spLocks noGrp="1"/>
          </p:cNvSpPr>
          <p:nvPr>
            <p:ph type="sldNum" sz="quarter" idx="12"/>
          </p:nvPr>
        </p:nvSpPr>
        <p:spPr/>
        <p:txBody>
          <a:bodyPr/>
          <a:lstStyle/>
          <a:p>
            <a:fld id="{66FAFCC9-99BF-4EBF-B371-68E05276B17B}" type="slidenum">
              <a:rPr lang="en-US" smtClean="0"/>
              <a:pPr/>
              <a:t>15</a:t>
            </a:fld>
            <a:endParaRPr lang="en-US"/>
          </a:p>
        </p:txBody>
      </p:sp>
      <p:sp>
        <p:nvSpPr>
          <p:cNvPr id="8" name="Footer Placeholder 7"/>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p:txBody>
          <a:bodyPr/>
          <a:lstStyle/>
          <a:p>
            <a:pPr eaLnBrk="1" hangingPunct="1"/>
            <a:r>
              <a:rPr lang="en" sz="3600" i="1" smtClean="0"/>
              <a:t>Data formatting toolbar</a:t>
            </a:r>
            <a:r>
              <a:rPr lang="en" sz="3600" smtClean="0"/>
              <a:t> </a:t>
            </a:r>
          </a:p>
        </p:txBody>
      </p:sp>
      <p:pic>
        <p:nvPicPr>
          <p:cNvPr id="34822" name="Picture 2"/>
          <p:cNvPicPr>
            <a:picLocks noChangeAspect="1" noChangeArrowheads="1"/>
          </p:cNvPicPr>
          <p:nvPr/>
        </p:nvPicPr>
        <p:blipFill>
          <a:blip r:embed="rId3" cstate="print"/>
          <a:srcRect/>
          <a:stretch>
            <a:fillRect/>
          </a:stretch>
        </p:blipFill>
        <p:spPr bwMode="auto">
          <a:xfrm>
            <a:off x="93663" y="2484438"/>
            <a:ext cx="8982075" cy="89376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16</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p:txBody>
          <a:bodyPr/>
          <a:lstStyle/>
          <a:p>
            <a:pPr eaLnBrk="1" hangingPunct="1"/>
            <a:r>
              <a:rPr lang="en" i="1" smtClean="0"/>
              <a:t>Auto Complete </a:t>
            </a:r>
            <a:r>
              <a:rPr lang="en" smtClean="0"/>
              <a:t>logic</a:t>
            </a:r>
            <a:endParaRPr lang="sr-Latn-CS" smtClean="0"/>
          </a:p>
        </p:txBody>
      </p:sp>
      <p:sp>
        <p:nvSpPr>
          <p:cNvPr id="39941" name="Rectangle 3"/>
          <p:cNvSpPr>
            <a:spLocks noGrp="1" noChangeArrowheads="1"/>
          </p:cNvSpPr>
          <p:nvPr>
            <p:ph type="body" idx="1"/>
          </p:nvPr>
        </p:nvSpPr>
        <p:spPr/>
        <p:txBody>
          <a:bodyPr/>
          <a:lstStyle/>
          <a:p>
            <a:pPr eaLnBrk="1" hangingPunct="1">
              <a:lnSpc>
                <a:spcPct val="95000"/>
              </a:lnSpc>
            </a:pPr>
            <a:r>
              <a:rPr lang="en" sz="2800" b="1" i="1" smtClean="0"/>
              <a:t>Auto Complete </a:t>
            </a:r>
            <a:r>
              <a:rPr lang="en" sz="2800" smtClean="0"/>
              <a:t>logic keeps track of what you entered in previous cells and builds a database of different items</a:t>
            </a:r>
            <a:endParaRPr lang="sr-Cyrl-CS" sz="2800" smtClean="0"/>
          </a:p>
          <a:p>
            <a:pPr eaLnBrk="1" hangingPunct="1">
              <a:lnSpc>
                <a:spcPct val="95000"/>
              </a:lnSpc>
            </a:pPr>
            <a:r>
              <a:rPr lang="en" sz="2800" smtClean="0"/>
              <a:t>When you start typing something in an empty cell, according to those first characters, the corresponding content will be extracted from the database and will be displayed marked next to what you typed</a:t>
            </a:r>
            <a:endParaRPr lang="sr-Cyrl-CS" sz="2800" smtClean="0"/>
          </a:p>
          <a:p>
            <a:pPr lvl="1" eaLnBrk="1" hangingPunct="1">
              <a:lnSpc>
                <a:spcPct val="95000"/>
              </a:lnSpc>
            </a:pPr>
            <a:r>
              <a:rPr lang="en" sz="2400" smtClean="0"/>
              <a:t>it can also be deleted by pressing </a:t>
            </a:r>
            <a:r>
              <a:rPr lang="en" sz="2400" b="1" i="1" smtClean="0"/>
              <a:t>Del</a:t>
            </a:r>
            <a:endParaRPr lang="sr-Cyrl-CS" sz="2400" b="1" i="1" smtClean="0"/>
          </a:p>
          <a:p>
            <a:pPr lvl="1" eaLnBrk="1" hangingPunct="1">
              <a:lnSpc>
                <a:spcPct val="95000"/>
              </a:lnSpc>
            </a:pPr>
            <a:r>
              <a:rPr lang="en" sz="2400" smtClean="0"/>
              <a:t>if the choice is good, you just press </a:t>
            </a:r>
            <a:r>
              <a:rPr lang="en" sz="2400" b="1" i="1" smtClean="0"/>
              <a:t>Enter </a:t>
            </a:r>
            <a:r>
              <a:rPr lang="en" sz="2400" smtClean="0"/>
              <a:t>and move on, and if not - keep typing</a:t>
            </a:r>
          </a:p>
        </p:txBody>
      </p:sp>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17</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p:txBody>
          <a:bodyPr/>
          <a:lstStyle/>
          <a:p>
            <a:pPr eaLnBrk="1" hangingPunct="1"/>
            <a:r>
              <a:rPr lang="en" smtClean="0"/>
              <a:t>Changes to data</a:t>
            </a:r>
            <a:endParaRPr lang="sr-Latn-CS" smtClean="0"/>
          </a:p>
        </p:txBody>
      </p:sp>
      <p:sp>
        <p:nvSpPr>
          <p:cNvPr id="40965" name="Rectangle 3"/>
          <p:cNvSpPr>
            <a:spLocks noGrp="1" noChangeArrowheads="1"/>
          </p:cNvSpPr>
          <p:nvPr>
            <p:ph type="body" idx="1"/>
          </p:nvPr>
        </p:nvSpPr>
        <p:spPr/>
        <p:txBody>
          <a:bodyPr/>
          <a:lstStyle/>
          <a:p>
            <a:pPr eaLnBrk="1" hangingPunct="1">
              <a:lnSpc>
                <a:spcPct val="95000"/>
              </a:lnSpc>
            </a:pPr>
            <a:r>
              <a:rPr lang="en" sz="2800" dirty="0" smtClean="0"/>
              <a:t>To replace the content with a new one, simply highlight the cell by double-clicking it (or single-clicking it, then pressing F2) and</a:t>
            </a:r>
            <a:endParaRPr lang="sr-Cyrl-CS" sz="2800" dirty="0" smtClean="0"/>
          </a:p>
          <a:p>
            <a:pPr lvl="1" eaLnBrk="1" hangingPunct="1">
              <a:lnSpc>
                <a:spcPct val="95000"/>
              </a:lnSpc>
            </a:pPr>
            <a:r>
              <a:rPr lang="en" sz="2400" dirty="0" smtClean="0"/>
              <a:t>start typing or editing content the way you're used to in any text editor for </a:t>
            </a:r>
            <a:r>
              <a:rPr lang="en" sz="2400" i="1" dirty="0" smtClean="0"/>
              <a:t>Windows</a:t>
            </a:r>
            <a:endParaRPr lang="sr-Cyrl-CS" sz="2400" i="1" dirty="0" smtClean="0"/>
          </a:p>
          <a:p>
            <a:pPr eaLnBrk="1" hangingPunct="1">
              <a:lnSpc>
                <a:spcPct val="95000"/>
              </a:lnSpc>
            </a:pPr>
            <a:r>
              <a:rPr lang="en" sz="2800" dirty="0" smtClean="0"/>
              <a:t>When finished, press </a:t>
            </a:r>
            <a:r>
              <a:rPr lang="en" sz="2800" b="1" i="1" dirty="0" smtClean="0"/>
              <a:t>Enter </a:t>
            </a:r>
            <a:r>
              <a:rPr lang="en" sz="2800" dirty="0" smtClean="0"/>
              <a:t>(accept) or </a:t>
            </a:r>
            <a:r>
              <a:rPr lang="en" sz="2800" b="1" i="1" dirty="0" smtClean="0"/>
              <a:t>Esc </a:t>
            </a:r>
            <a:r>
              <a:rPr lang="en" sz="2800" dirty="0" smtClean="0"/>
              <a:t>(cancel changes)</a:t>
            </a:r>
            <a:endParaRPr lang="sr-Cyrl-CS" sz="2800" dirty="0" smtClean="0"/>
          </a:p>
          <a:p>
            <a:pPr eaLnBrk="1" hangingPunct="1">
              <a:lnSpc>
                <a:spcPct val="95000"/>
              </a:lnSpc>
            </a:pPr>
            <a:r>
              <a:rPr lang="en" sz="2800" i="1" dirty="0" smtClean="0"/>
              <a:t>Excel </a:t>
            </a:r>
            <a:r>
              <a:rPr lang="en" sz="2800" dirty="0" smtClean="0"/>
              <a:t>also provides the ability to check the correctness of typing (</a:t>
            </a:r>
            <a:r>
              <a:rPr lang="en" sz="2800" b="1" i="1" dirty="0" smtClean="0"/>
              <a:t>spell checking</a:t>
            </a:r>
            <a:r>
              <a:rPr lang="en" sz="2800" dirty="0" smtClean="0"/>
              <a:t>).</a:t>
            </a:r>
            <a:endParaRPr lang="sr-Cyrl-CS" sz="2800" dirty="0" smtClean="0"/>
          </a:p>
        </p:txBody>
      </p:sp>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18</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2"/>
          <p:cNvSpPr>
            <a:spLocks noGrp="1" noChangeArrowheads="1"/>
          </p:cNvSpPr>
          <p:nvPr>
            <p:ph type="title"/>
          </p:nvPr>
        </p:nvSpPr>
        <p:spPr/>
        <p:txBody>
          <a:bodyPr/>
          <a:lstStyle/>
          <a:p>
            <a:pPr eaLnBrk="1" hangingPunct="1"/>
            <a:r>
              <a:rPr lang="en" i="1" smtClean="0"/>
              <a:t>Deleting cells</a:t>
            </a:r>
            <a:r>
              <a:rPr lang="en" smtClean="0"/>
              <a:t> </a:t>
            </a:r>
          </a:p>
        </p:txBody>
      </p:sp>
      <p:pic>
        <p:nvPicPr>
          <p:cNvPr id="45061" name="Picture 8"/>
          <p:cNvPicPr>
            <a:picLocks noChangeAspect="1" noChangeArrowheads="1"/>
          </p:cNvPicPr>
          <p:nvPr/>
        </p:nvPicPr>
        <p:blipFill>
          <a:blip r:embed="rId3" cstate="print"/>
          <a:srcRect/>
          <a:stretch>
            <a:fillRect/>
          </a:stretch>
        </p:blipFill>
        <p:spPr bwMode="auto">
          <a:xfrm>
            <a:off x="2516736" y="2015067"/>
            <a:ext cx="3478194" cy="4207404"/>
          </a:xfrm>
          <a:prstGeom prst="rect">
            <a:avLst/>
          </a:prstGeom>
          <a:noFill/>
          <a:ln w="9525">
            <a:noFill/>
            <a:miter lim="800000"/>
            <a:headEnd/>
            <a:tailEnd/>
          </a:ln>
        </p:spPr>
      </p:pic>
      <p:pic>
        <p:nvPicPr>
          <p:cNvPr id="45062" name="Picture 9"/>
          <p:cNvPicPr>
            <a:picLocks noChangeAspect="1" noChangeArrowheads="1"/>
          </p:cNvPicPr>
          <p:nvPr/>
        </p:nvPicPr>
        <p:blipFill>
          <a:blip r:embed="rId4" cstate="print"/>
          <a:srcRect/>
          <a:stretch>
            <a:fillRect/>
          </a:stretch>
        </p:blipFill>
        <p:spPr bwMode="auto">
          <a:xfrm>
            <a:off x="6368522" y="2015066"/>
            <a:ext cx="2444623" cy="3035829"/>
          </a:xfrm>
          <a:prstGeom prst="rect">
            <a:avLst/>
          </a:prstGeom>
          <a:noFill/>
          <a:ln w="9525">
            <a:noFill/>
            <a:miter lim="800000"/>
            <a:headEnd/>
            <a:tailEnd/>
          </a:ln>
        </p:spPr>
      </p:pic>
      <p:pic>
        <p:nvPicPr>
          <p:cNvPr id="8" name="Picture 7"/>
          <p:cNvPicPr/>
          <p:nvPr/>
        </p:nvPicPr>
        <p:blipFill>
          <a:blip r:embed="rId5" cstate="print"/>
          <a:srcRect l="76539" t="4183" r="13537" b="79330"/>
          <a:stretch>
            <a:fillRect/>
          </a:stretch>
        </p:blipFill>
        <p:spPr bwMode="auto">
          <a:xfrm>
            <a:off x="198399" y="1938866"/>
            <a:ext cx="2129934" cy="1926811"/>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en" smtClean="0"/>
              <a:t>Lecture no. 04 © Faculty of Medical Sciences, University of Kragujevac</a:t>
            </a:r>
            <a:endParaRPr lang="en-US"/>
          </a:p>
        </p:txBody>
      </p:sp>
      <p:sp>
        <p:nvSpPr>
          <p:cNvPr id="7" name="Slide Number Placeholder 6"/>
          <p:cNvSpPr>
            <a:spLocks noGrp="1"/>
          </p:cNvSpPr>
          <p:nvPr>
            <p:ph type="sldNum" sz="quarter" idx="12"/>
          </p:nvPr>
        </p:nvSpPr>
        <p:spPr/>
        <p:txBody>
          <a:bodyPr/>
          <a:lstStyle/>
          <a:p>
            <a:fld id="{66FAFCC9-99BF-4EBF-B371-68E05276B17B}" type="slidenum">
              <a:rPr lang="en-US" smtClean="0"/>
              <a:pPr/>
              <a:t>19</a:t>
            </a:fld>
            <a:endParaRPr lang="en-US"/>
          </a:p>
        </p:txBody>
      </p:sp>
      <p:sp>
        <p:nvSpPr>
          <p:cNvPr id="9" name="Footer Placeholder 8"/>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2"/>
          <p:cNvSpPr>
            <a:spLocks noGrp="1" noChangeArrowheads="1"/>
          </p:cNvSpPr>
          <p:nvPr>
            <p:ph type="title"/>
          </p:nvPr>
        </p:nvSpPr>
        <p:spPr/>
        <p:txBody>
          <a:bodyPr/>
          <a:lstStyle/>
          <a:p>
            <a:pPr eaLnBrk="1" hangingPunct="1"/>
            <a:r>
              <a:rPr lang="en" dirty="0" smtClean="0"/>
              <a:t>Introduction</a:t>
            </a:r>
            <a:endParaRPr lang="sr-Latn-CS" dirty="0" smtClean="0"/>
          </a:p>
        </p:txBody>
      </p:sp>
      <p:sp>
        <p:nvSpPr>
          <p:cNvPr id="15365" name="Rectangle 3"/>
          <p:cNvSpPr>
            <a:spLocks noGrp="1" noChangeArrowheads="1"/>
          </p:cNvSpPr>
          <p:nvPr>
            <p:ph type="body" idx="1"/>
          </p:nvPr>
        </p:nvSpPr>
        <p:spPr/>
        <p:txBody>
          <a:bodyPr/>
          <a:lstStyle/>
          <a:p>
            <a:pPr eaLnBrk="1" hangingPunct="1"/>
            <a:r>
              <a:rPr lang="en" sz="2400" i="1" smtClean="0"/>
              <a:t>Spreadsheet </a:t>
            </a:r>
            <a:r>
              <a:rPr lang="en" sz="2400" smtClean="0"/>
              <a:t>programs, or as we usually translate them, programs for cross-calculations, are an idea that helped a lot in personal computers to gain their place in the market and achieve the success they have today.</a:t>
            </a:r>
            <a:endParaRPr lang="sr-Latn-CS" sz="2400" smtClean="0"/>
          </a:p>
          <a:p>
            <a:pPr eaLnBrk="1" hangingPunct="1"/>
            <a:r>
              <a:rPr lang="en" sz="2400" i="1" smtClean="0"/>
              <a:t>Excel </a:t>
            </a:r>
            <a:r>
              <a:rPr lang="en" sz="2400" smtClean="0"/>
              <a:t>is the best-selling program of its kind in the world, and in the tough competition through which it made its way, this is certainly no accident.</a:t>
            </a:r>
            <a:endParaRPr lang="sr-Latn-CS" sz="2400" smtClean="0"/>
          </a:p>
          <a:p>
            <a:pPr eaLnBrk="1" hangingPunct="1"/>
            <a:r>
              <a:rPr lang="en" sz="2400" smtClean="0"/>
              <a:t>Over time, real needs crystallized, and through </a:t>
            </a:r>
            <a:r>
              <a:rPr lang="en" sz="2400" i="1" smtClean="0"/>
              <a:t>Microsoft </a:t>
            </a:r>
            <a:r>
              <a:rPr lang="en" sz="2400" smtClean="0"/>
              <a:t>'s constant contact with users and taking into account their observations, new options were added and old ones were improved.</a:t>
            </a:r>
            <a:endParaRPr lang="sr-Latn-CS" sz="2400" smtClean="0"/>
          </a:p>
        </p:txBody>
      </p:sp>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2</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
          <p:cNvSpPr>
            <a:spLocks noGrp="1" noChangeArrowheads="1"/>
          </p:cNvSpPr>
          <p:nvPr>
            <p:ph type="title"/>
          </p:nvPr>
        </p:nvSpPr>
        <p:spPr/>
        <p:txBody>
          <a:bodyPr/>
          <a:lstStyle/>
          <a:p>
            <a:pPr eaLnBrk="1" hangingPunct="1"/>
            <a:r>
              <a:rPr lang="en" sz="3600" smtClean="0"/>
              <a:t>Working with formulas</a:t>
            </a:r>
            <a:endParaRPr lang="sr-Latn-CS" sz="3600" smtClean="0"/>
          </a:p>
        </p:txBody>
      </p:sp>
      <p:sp>
        <p:nvSpPr>
          <p:cNvPr id="46085" name="Rectangle 3"/>
          <p:cNvSpPr>
            <a:spLocks noGrp="1" noChangeArrowheads="1"/>
          </p:cNvSpPr>
          <p:nvPr>
            <p:ph type="body" idx="1"/>
          </p:nvPr>
        </p:nvSpPr>
        <p:spPr/>
        <p:txBody>
          <a:bodyPr/>
          <a:lstStyle/>
          <a:p>
            <a:pPr eaLnBrk="1" hangingPunct="1">
              <a:lnSpc>
                <a:spcPct val="95000"/>
              </a:lnSpc>
            </a:pPr>
            <a:r>
              <a:rPr lang="en" sz="2400" dirty="0" smtClean="0"/>
              <a:t>Formulas can contain operators, cell references, constants, etc</a:t>
            </a:r>
            <a:endParaRPr lang="sr-Cyrl-CS" sz="2400" dirty="0" smtClean="0"/>
          </a:p>
          <a:p>
            <a:pPr eaLnBrk="1" hangingPunct="1">
              <a:lnSpc>
                <a:spcPct val="95000"/>
              </a:lnSpc>
            </a:pPr>
            <a:r>
              <a:rPr lang="en" sz="2400" dirty="0" smtClean="0"/>
              <a:t>Every formula </a:t>
            </a:r>
            <a:r>
              <a:rPr lang="en" sz="2400" i="1" dirty="0" smtClean="0"/>
              <a:t>must </a:t>
            </a:r>
            <a:r>
              <a:rPr lang="en" sz="2400" dirty="0" smtClean="0"/>
              <a:t>start with an equals sign for </a:t>
            </a:r>
            <a:r>
              <a:rPr lang="en" sz="2400" i="1" dirty="0" smtClean="0"/>
              <a:t>Excel to </a:t>
            </a:r>
            <a:r>
              <a:rPr lang="en" sz="2400" dirty="0" smtClean="0"/>
              <a:t>interpret it correctly</a:t>
            </a:r>
            <a:endParaRPr lang="sr-Cyrl-CS" sz="2400" dirty="0" smtClean="0"/>
          </a:p>
          <a:p>
            <a:pPr eaLnBrk="1" hangingPunct="1">
              <a:lnSpc>
                <a:spcPct val="95000"/>
              </a:lnSpc>
            </a:pPr>
            <a:r>
              <a:rPr lang="en" sz="2400" dirty="0" smtClean="0"/>
              <a:t>Mathematical operators that </a:t>
            </a:r>
            <a:r>
              <a:rPr lang="en" sz="2400" i="1" dirty="0" smtClean="0"/>
              <a:t>Excel </a:t>
            </a:r>
            <a:r>
              <a:rPr lang="en" sz="2400" dirty="0" smtClean="0"/>
              <a:t>recognizes are</a:t>
            </a:r>
            <a:endParaRPr lang="sr-Cyrl-CS" sz="2400" dirty="0" smtClean="0"/>
          </a:p>
          <a:p>
            <a:pPr lvl="1" eaLnBrk="1" hangingPunct="1">
              <a:lnSpc>
                <a:spcPct val="95000"/>
              </a:lnSpc>
            </a:pPr>
            <a:r>
              <a:rPr lang="en" sz="2000" dirty="0" smtClean="0"/>
              <a:t>exponentiation (^), addition (+), subtraction (-), multiplication (*) and division (/)</a:t>
            </a:r>
            <a:endParaRPr lang="sr-Cyrl-CS" sz="2000" dirty="0" smtClean="0"/>
          </a:p>
          <a:p>
            <a:pPr eaLnBrk="1" hangingPunct="1">
              <a:lnSpc>
                <a:spcPct val="95000"/>
              </a:lnSpc>
            </a:pPr>
            <a:r>
              <a:rPr lang="en" sz="2400" dirty="0" smtClean="0"/>
              <a:t>Operations within the formula are performed in a natural order - from left to right</a:t>
            </a:r>
            <a:endParaRPr lang="sr-Cyrl-CS" sz="2400" dirty="0" smtClean="0"/>
          </a:p>
          <a:p>
            <a:pPr eaLnBrk="1" hangingPunct="1">
              <a:lnSpc>
                <a:spcPct val="95000"/>
              </a:lnSpc>
            </a:pPr>
            <a:r>
              <a:rPr lang="en" sz="2400" dirty="0" smtClean="0"/>
              <a:t>The "oldest" operation is exponentiation, the next category is multiplication and division, and the last category includes addition and subtraction.</a:t>
            </a:r>
            <a:endParaRPr lang="sr-Latn-CS" sz="2400" dirty="0" smtClean="0"/>
          </a:p>
        </p:txBody>
      </p:sp>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20</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2"/>
          <p:cNvSpPr>
            <a:spLocks noGrp="1" noChangeArrowheads="1"/>
          </p:cNvSpPr>
          <p:nvPr>
            <p:ph type="title"/>
          </p:nvPr>
        </p:nvSpPr>
        <p:spPr/>
        <p:txBody>
          <a:bodyPr/>
          <a:lstStyle/>
          <a:p>
            <a:pPr eaLnBrk="1" hangingPunct="1"/>
            <a:r>
              <a:rPr lang="en" sz="3600" smtClean="0"/>
              <a:t>Working with formulas - Adding three numbers using a formula </a:t>
            </a:r>
          </a:p>
        </p:txBody>
      </p:sp>
      <p:pic>
        <p:nvPicPr>
          <p:cNvPr id="47109" name="Picture 7"/>
          <p:cNvPicPr>
            <a:picLocks noChangeAspect="1" noChangeArrowheads="1"/>
          </p:cNvPicPr>
          <p:nvPr/>
        </p:nvPicPr>
        <p:blipFill>
          <a:blip r:embed="rId3" cstate="print"/>
          <a:srcRect/>
          <a:stretch>
            <a:fillRect/>
          </a:stretch>
        </p:blipFill>
        <p:spPr bwMode="auto">
          <a:xfrm>
            <a:off x="1296988" y="1530350"/>
            <a:ext cx="6594475" cy="4421188"/>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21</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2"/>
          <p:cNvSpPr>
            <a:spLocks noGrp="1" noChangeArrowheads="1"/>
          </p:cNvSpPr>
          <p:nvPr>
            <p:ph type="title"/>
          </p:nvPr>
        </p:nvSpPr>
        <p:spPr/>
        <p:txBody>
          <a:bodyPr/>
          <a:lstStyle/>
          <a:p>
            <a:pPr eaLnBrk="1" hangingPunct="1"/>
            <a:r>
              <a:rPr lang="en" sz="3600" i="1" dirty="0" smtClean="0"/>
              <a:t>Layout of the View card and the Formulas window</a:t>
            </a:r>
            <a:endParaRPr lang="sr-Latn-CS" sz="3600" dirty="0" smtClean="0"/>
          </a:p>
        </p:txBody>
      </p:sp>
      <p:pic>
        <p:nvPicPr>
          <p:cNvPr id="48135" name="Picture 2"/>
          <p:cNvPicPr>
            <a:picLocks noChangeAspect="1" noChangeArrowheads="1"/>
          </p:cNvPicPr>
          <p:nvPr/>
        </p:nvPicPr>
        <p:blipFill>
          <a:blip r:embed="rId3" cstate="print"/>
          <a:srcRect/>
          <a:stretch>
            <a:fillRect/>
          </a:stretch>
        </p:blipFill>
        <p:spPr bwMode="auto">
          <a:xfrm>
            <a:off x="2928938" y="1423988"/>
            <a:ext cx="6078537" cy="4933950"/>
          </a:xfrm>
          <a:prstGeom prst="rect">
            <a:avLst/>
          </a:prstGeom>
          <a:noFill/>
          <a:ln w="9525">
            <a:noFill/>
            <a:miter lim="800000"/>
            <a:headEnd/>
            <a:tailEnd/>
          </a:ln>
        </p:spPr>
      </p:pic>
      <p:pic>
        <p:nvPicPr>
          <p:cNvPr id="8" name="Picture 7"/>
          <p:cNvPicPr/>
          <p:nvPr/>
        </p:nvPicPr>
        <p:blipFill>
          <a:blip r:embed="rId4" cstate="print"/>
          <a:srcRect l="17962" t="1966" r="73488" b="71242"/>
          <a:stretch>
            <a:fillRect/>
          </a:stretch>
        </p:blipFill>
        <p:spPr bwMode="auto">
          <a:xfrm>
            <a:off x="521142" y="1434768"/>
            <a:ext cx="1993457" cy="3094899"/>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22</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2"/>
          <p:cNvSpPr>
            <a:spLocks noGrp="1" noChangeArrowheads="1"/>
          </p:cNvSpPr>
          <p:nvPr>
            <p:ph type="title"/>
          </p:nvPr>
        </p:nvSpPr>
        <p:spPr/>
        <p:txBody>
          <a:bodyPr/>
          <a:lstStyle/>
          <a:p>
            <a:pPr eaLnBrk="1" hangingPunct="1"/>
            <a:r>
              <a:rPr lang="en" sz="3600" i="1" smtClean="0"/>
              <a:t>Copying and pasting formulas</a:t>
            </a:r>
            <a:r>
              <a:rPr lang="en" sz="3600" smtClean="0"/>
              <a:t> </a:t>
            </a:r>
          </a:p>
        </p:txBody>
      </p:sp>
      <p:pic>
        <p:nvPicPr>
          <p:cNvPr id="49157" name="Picture 8"/>
          <p:cNvPicPr>
            <a:picLocks noChangeAspect="1" noChangeArrowheads="1"/>
          </p:cNvPicPr>
          <p:nvPr/>
        </p:nvPicPr>
        <p:blipFill>
          <a:blip r:embed="rId3" cstate="print"/>
          <a:srcRect/>
          <a:stretch>
            <a:fillRect/>
          </a:stretch>
        </p:blipFill>
        <p:spPr bwMode="auto">
          <a:xfrm>
            <a:off x="184150" y="1514475"/>
            <a:ext cx="4786313" cy="4386263"/>
          </a:xfrm>
          <a:prstGeom prst="rect">
            <a:avLst/>
          </a:prstGeom>
          <a:noFill/>
          <a:ln w="9525">
            <a:noFill/>
            <a:miter lim="800000"/>
            <a:headEnd/>
            <a:tailEnd/>
          </a:ln>
        </p:spPr>
      </p:pic>
      <p:pic>
        <p:nvPicPr>
          <p:cNvPr id="49158" name="Picture 9"/>
          <p:cNvPicPr>
            <a:picLocks noChangeAspect="1" noChangeArrowheads="1"/>
          </p:cNvPicPr>
          <p:nvPr/>
        </p:nvPicPr>
        <p:blipFill>
          <a:blip r:embed="rId4" cstate="print"/>
          <a:srcRect/>
          <a:stretch>
            <a:fillRect/>
          </a:stretch>
        </p:blipFill>
        <p:spPr bwMode="auto">
          <a:xfrm>
            <a:off x="5049838" y="1531938"/>
            <a:ext cx="4051300" cy="4310062"/>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23</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i="1" smtClean="0"/>
              <a:t>Copying and pasting formulas</a:t>
            </a:r>
            <a:r>
              <a:rPr lang="en" smtClean="0"/>
              <a:t> </a:t>
            </a:r>
            <a:endParaRPr lang="en-US"/>
          </a:p>
        </p:txBody>
      </p:sp>
      <p:sp>
        <p:nvSpPr>
          <p:cNvPr id="3" name="Content Placeholder 2"/>
          <p:cNvSpPr>
            <a:spLocks noGrp="1"/>
          </p:cNvSpPr>
          <p:nvPr>
            <p:ph idx="1"/>
          </p:nvPr>
        </p:nvSpPr>
        <p:spPr/>
        <p:txBody>
          <a:bodyPr/>
          <a:lstStyle/>
          <a:p>
            <a:r>
              <a:rPr lang="en" sz="2200" dirty="0" smtClean="0"/>
              <a:t>For example, if in a table you have data that is arranged in rows, and at the end of the first one you create the formula A 1+ C1*D1 after the auto-fill operation, the cells with the formula will contain the formulas</a:t>
            </a:r>
          </a:p>
          <a:p>
            <a:pPr lvl="1"/>
            <a:r>
              <a:rPr lang="en" sz="1800" dirty="0" smtClean="0"/>
              <a:t>A2+ C2*D2,</a:t>
            </a:r>
          </a:p>
          <a:p>
            <a:pPr lvl="1"/>
            <a:r>
              <a:rPr lang="en" sz="1800" dirty="0" smtClean="0"/>
              <a:t>A3+ C3* D3,</a:t>
            </a:r>
          </a:p>
          <a:p>
            <a:pPr lvl="1"/>
            <a:r>
              <a:rPr lang="en" sz="1800" dirty="0" smtClean="0"/>
              <a:t>...</a:t>
            </a:r>
            <a:endParaRPr lang="en-US" sz="1800" dirty="0" smtClean="0"/>
          </a:p>
          <a:p>
            <a:r>
              <a:rPr lang="en" sz="2200" dirty="0" smtClean="0"/>
              <a:t>To make a cell reference absolute, you must add a dollar sign (</a:t>
            </a:r>
            <a:r>
              <a:rPr lang="en" sz="2200" b="1" i="1" dirty="0" smtClean="0"/>
              <a:t>$</a:t>
            </a:r>
            <a:r>
              <a:rPr lang="en" sz="2200" dirty="0" smtClean="0"/>
              <a:t>) before the column letter or row number that make up the address, $A2/2</a:t>
            </a:r>
            <a:endParaRPr lang="sr-Cyrl-RS" sz="2200" dirty="0" smtClean="0"/>
          </a:p>
          <a:p>
            <a:pPr lvl="1"/>
            <a:r>
              <a:rPr lang="en" sz="2200" dirty="0" smtClean="0"/>
              <a:t>and if you had this formula in cell C2 and copied it to cell D10, the result would be the formula $A10/2</a:t>
            </a:r>
            <a:endParaRPr lang="en-US" sz="2200" dirty="0" smtClean="0"/>
          </a:p>
        </p:txBody>
      </p:sp>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24</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2"/>
          <p:cNvSpPr>
            <a:spLocks noGrp="1" noChangeArrowheads="1"/>
          </p:cNvSpPr>
          <p:nvPr>
            <p:ph type="title"/>
          </p:nvPr>
        </p:nvSpPr>
        <p:spPr/>
        <p:txBody>
          <a:bodyPr/>
          <a:lstStyle/>
          <a:p>
            <a:pPr eaLnBrk="1" hangingPunct="1"/>
            <a:r>
              <a:rPr lang="en" sz="3600" i="1" smtClean="0"/>
              <a:t>Autofill using formulas</a:t>
            </a:r>
            <a:r>
              <a:rPr lang="en" sz="3600" smtClean="0"/>
              <a:t> </a:t>
            </a:r>
          </a:p>
        </p:txBody>
      </p:sp>
      <p:pic>
        <p:nvPicPr>
          <p:cNvPr id="50181" name="Picture 7"/>
          <p:cNvPicPr>
            <a:picLocks noChangeAspect="1" noChangeArrowheads="1"/>
          </p:cNvPicPr>
          <p:nvPr/>
        </p:nvPicPr>
        <p:blipFill>
          <a:blip r:embed="rId3" cstate="print"/>
          <a:srcRect/>
          <a:stretch>
            <a:fillRect/>
          </a:stretch>
        </p:blipFill>
        <p:spPr bwMode="auto">
          <a:xfrm>
            <a:off x="1203325" y="1558925"/>
            <a:ext cx="6543675" cy="4587875"/>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25</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 sz="3600" i="1" dirty="0" smtClean="0"/>
              <a:t>Layout of the Calculations Options card</a:t>
            </a:r>
            <a:endParaRPr lang="en" sz="3600" dirty="0" smtClean="0"/>
          </a:p>
        </p:txBody>
      </p:sp>
      <p:pic>
        <p:nvPicPr>
          <p:cNvPr id="51205" name="Picture 8"/>
          <p:cNvPicPr>
            <a:picLocks noChangeAspect="1" noChangeArrowheads="1"/>
          </p:cNvPicPr>
          <p:nvPr/>
        </p:nvPicPr>
        <p:blipFill>
          <a:blip r:embed="rId3" cstate="print"/>
          <a:srcRect/>
          <a:stretch>
            <a:fillRect/>
          </a:stretch>
        </p:blipFill>
        <p:spPr bwMode="auto">
          <a:xfrm>
            <a:off x="2084388" y="1633538"/>
            <a:ext cx="5310187" cy="4503737"/>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26</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2"/>
          <p:cNvSpPr>
            <a:spLocks noGrp="1" noChangeArrowheads="1"/>
          </p:cNvSpPr>
          <p:nvPr>
            <p:ph type="title"/>
          </p:nvPr>
        </p:nvSpPr>
        <p:spPr/>
        <p:txBody>
          <a:bodyPr/>
          <a:lstStyle/>
          <a:p>
            <a:pPr eaLnBrk="1" hangingPunct="1"/>
            <a:r>
              <a:rPr lang="en" sz="3600" i="1" smtClean="0"/>
              <a:t>Adding numbers using the built-in SUM function</a:t>
            </a:r>
            <a:endParaRPr lang="sr-Latn-CS" sz="3600" smtClean="0"/>
          </a:p>
        </p:txBody>
      </p:sp>
      <p:sp>
        <p:nvSpPr>
          <p:cNvPr id="52229" name="Rectangle 3"/>
          <p:cNvSpPr>
            <a:spLocks noGrp="1" noChangeArrowheads="1"/>
          </p:cNvSpPr>
          <p:nvPr>
            <p:ph type="body" idx="1"/>
          </p:nvPr>
        </p:nvSpPr>
        <p:spPr>
          <a:xfrm>
            <a:off x="457200" y="1501775"/>
            <a:ext cx="8291513" cy="4729163"/>
          </a:xfrm>
        </p:spPr>
        <p:txBody>
          <a:bodyPr/>
          <a:lstStyle/>
          <a:p>
            <a:pPr eaLnBrk="1" hangingPunct="1"/>
            <a:r>
              <a:rPr lang="en" sz="2400" dirty="0" smtClean="0"/>
              <a:t>Functions can use</a:t>
            </a:r>
            <a:endParaRPr lang="sr-Cyrl-CS" sz="2400" dirty="0" smtClean="0"/>
          </a:p>
          <a:p>
            <a:pPr lvl="1" eaLnBrk="1" hangingPunct="1"/>
            <a:r>
              <a:rPr lang="en" sz="2000" dirty="0" smtClean="0"/>
              <a:t>ordinary cell references (D1),</a:t>
            </a:r>
            <a:endParaRPr lang="sr-Cyrl-CS" sz="2000" dirty="0" smtClean="0"/>
          </a:p>
          <a:p>
            <a:pPr lvl="1" eaLnBrk="1" hangingPunct="1"/>
            <a:r>
              <a:rPr lang="en" sz="2000" dirty="0" smtClean="0"/>
              <a:t>areas (A2:C5),</a:t>
            </a:r>
            <a:endParaRPr lang="sr-Cyrl-CS" sz="2000" dirty="0" smtClean="0"/>
          </a:p>
          <a:p>
            <a:pPr lvl="1" eaLnBrk="1" hangingPunct="1"/>
            <a:r>
              <a:rPr lang="en" sz="2000" dirty="0" smtClean="0"/>
              <a:t>names of areas or constants (37.3)</a:t>
            </a:r>
            <a:endParaRPr lang="sr-Latn-CS" sz="2000" dirty="0" smtClean="0"/>
          </a:p>
        </p:txBody>
      </p:sp>
      <p:pic>
        <p:nvPicPr>
          <p:cNvPr id="52230" name="Picture 8"/>
          <p:cNvPicPr>
            <a:picLocks noChangeAspect="1" noChangeArrowheads="1"/>
          </p:cNvPicPr>
          <p:nvPr/>
        </p:nvPicPr>
        <p:blipFill>
          <a:blip r:embed="rId3" cstate="print"/>
          <a:srcRect/>
          <a:stretch>
            <a:fillRect/>
          </a:stretch>
        </p:blipFill>
        <p:spPr bwMode="auto">
          <a:xfrm>
            <a:off x="1627188" y="3233738"/>
            <a:ext cx="5529262" cy="3082925"/>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27</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2"/>
          <p:cNvSpPr>
            <a:spLocks noGrp="1" noChangeArrowheads="1"/>
          </p:cNvSpPr>
          <p:nvPr>
            <p:ph type="title"/>
          </p:nvPr>
        </p:nvSpPr>
        <p:spPr/>
        <p:txBody>
          <a:bodyPr/>
          <a:lstStyle/>
          <a:p>
            <a:pPr eaLnBrk="1" hangingPunct="1"/>
            <a:r>
              <a:rPr lang="en" sz="3600" i="1" dirty="0" smtClean="0"/>
              <a:t>Inserting a function using the Insert Function</a:t>
            </a:r>
            <a:r>
              <a:rPr lang="en" sz="3600" dirty="0" smtClean="0"/>
              <a:t> </a:t>
            </a:r>
            <a:r>
              <a:rPr lang="en" sz="3600" i="1" dirty="0" smtClean="0"/>
              <a:t>command</a:t>
            </a:r>
            <a:endParaRPr lang="en" sz="3600" dirty="0" smtClean="0"/>
          </a:p>
        </p:txBody>
      </p:sp>
      <p:pic>
        <p:nvPicPr>
          <p:cNvPr id="53253" name="Picture 7"/>
          <p:cNvPicPr>
            <a:picLocks noChangeAspect="1" noChangeArrowheads="1"/>
          </p:cNvPicPr>
          <p:nvPr/>
        </p:nvPicPr>
        <p:blipFill>
          <a:blip r:embed="rId3" cstate="print"/>
          <a:srcRect/>
          <a:stretch>
            <a:fillRect/>
          </a:stretch>
        </p:blipFill>
        <p:spPr bwMode="auto">
          <a:xfrm>
            <a:off x="614363" y="1582738"/>
            <a:ext cx="7808912" cy="4581525"/>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28</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2"/>
          <p:cNvSpPr>
            <a:spLocks noGrp="1" noChangeArrowheads="1"/>
          </p:cNvSpPr>
          <p:nvPr>
            <p:ph type="title"/>
          </p:nvPr>
        </p:nvSpPr>
        <p:spPr/>
        <p:txBody>
          <a:bodyPr/>
          <a:lstStyle/>
          <a:p>
            <a:pPr eaLnBrk="1" hangingPunct="1"/>
            <a:r>
              <a:rPr lang="en" sz="3600" i="1" smtClean="0"/>
              <a:t>Menu layout for inserting functions</a:t>
            </a:r>
            <a:r>
              <a:rPr lang="en" sz="3600" smtClean="0"/>
              <a:t> </a:t>
            </a:r>
          </a:p>
        </p:txBody>
      </p:sp>
      <p:pic>
        <p:nvPicPr>
          <p:cNvPr id="54277" name="Picture 5"/>
          <p:cNvPicPr>
            <a:picLocks noChangeAspect="1" noChangeArrowheads="1"/>
          </p:cNvPicPr>
          <p:nvPr/>
        </p:nvPicPr>
        <p:blipFill>
          <a:blip r:embed="rId3" cstate="print"/>
          <a:srcRect/>
          <a:stretch>
            <a:fillRect/>
          </a:stretch>
        </p:blipFill>
        <p:spPr bwMode="auto">
          <a:xfrm>
            <a:off x="1695450" y="1460500"/>
            <a:ext cx="5576888" cy="4830763"/>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29</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pPr eaLnBrk="1" hangingPunct="1"/>
            <a:r>
              <a:rPr lang="en" sz="3600" i="1" smtClean="0"/>
              <a:t>Layout of the main Excel window</a:t>
            </a:r>
            <a:endParaRPr lang="sr-Latn-CS" sz="3600" i="1" smtClean="0"/>
          </a:p>
        </p:txBody>
      </p:sp>
      <p:pic>
        <p:nvPicPr>
          <p:cNvPr id="16389" name="Picture 8" descr="ЕЏ"/>
          <p:cNvPicPr>
            <a:picLocks noChangeAspect="1" noChangeArrowheads="1"/>
          </p:cNvPicPr>
          <p:nvPr/>
        </p:nvPicPr>
        <p:blipFill>
          <a:blip r:embed="rId3" cstate="print"/>
          <a:srcRect/>
          <a:stretch>
            <a:fillRect/>
          </a:stretch>
        </p:blipFill>
        <p:spPr bwMode="auto">
          <a:xfrm>
            <a:off x="323850" y="1438275"/>
            <a:ext cx="8069263" cy="4787900"/>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3</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
        <p:nvSpPr>
          <p:cNvPr id="7" name="Rectangle 6"/>
          <p:cNvSpPr/>
          <p:nvPr/>
        </p:nvSpPr>
        <p:spPr>
          <a:xfrm>
            <a:off x="685800" y="3657600"/>
            <a:ext cx="863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Active cell</a:t>
            </a:r>
            <a:endParaRPr lang="en-US" sz="1000" dirty="0">
              <a:solidFill>
                <a:srgbClr val="FF0000"/>
              </a:solidFill>
            </a:endParaRPr>
          </a:p>
        </p:txBody>
      </p:sp>
      <p:sp>
        <p:nvSpPr>
          <p:cNvPr id="8" name="Rectangle 7"/>
          <p:cNvSpPr/>
          <p:nvPr/>
        </p:nvSpPr>
        <p:spPr>
          <a:xfrm>
            <a:off x="1312333" y="41656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Header of rows</a:t>
            </a:r>
            <a:endParaRPr lang="en-US" sz="1000" dirty="0">
              <a:solidFill>
                <a:srgbClr val="FF0000"/>
              </a:solidFill>
            </a:endParaRPr>
          </a:p>
        </p:txBody>
      </p:sp>
      <p:sp>
        <p:nvSpPr>
          <p:cNvPr id="9" name="Rectangle 8"/>
          <p:cNvSpPr/>
          <p:nvPr/>
        </p:nvSpPr>
        <p:spPr>
          <a:xfrm>
            <a:off x="956733" y="2954866"/>
            <a:ext cx="863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Menu bar</a:t>
            </a:r>
            <a:endParaRPr lang="en-US" sz="1000" dirty="0">
              <a:solidFill>
                <a:srgbClr val="FF0000"/>
              </a:solidFill>
            </a:endParaRPr>
          </a:p>
        </p:txBody>
      </p:sp>
      <p:sp>
        <p:nvSpPr>
          <p:cNvPr id="10" name="Rectangle 9"/>
          <p:cNvSpPr/>
          <p:nvPr/>
        </p:nvSpPr>
        <p:spPr>
          <a:xfrm>
            <a:off x="6011333" y="3623733"/>
            <a:ext cx="914400" cy="3217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Header of columns</a:t>
            </a:r>
            <a:endParaRPr lang="en-US" sz="1000" dirty="0">
              <a:solidFill>
                <a:srgbClr val="FF0000"/>
              </a:solidFill>
            </a:endParaRPr>
          </a:p>
        </p:txBody>
      </p:sp>
      <p:sp>
        <p:nvSpPr>
          <p:cNvPr id="11" name="Rectangle 10"/>
          <p:cNvSpPr/>
          <p:nvPr/>
        </p:nvSpPr>
        <p:spPr>
          <a:xfrm>
            <a:off x="4131733" y="4749800"/>
            <a:ext cx="863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Status bar</a:t>
            </a:r>
            <a:endParaRPr lang="en-US" sz="1000" dirty="0">
              <a:solidFill>
                <a:srgbClr val="FF0000"/>
              </a:solidFill>
            </a:endParaRPr>
          </a:p>
        </p:txBody>
      </p:sp>
      <p:sp>
        <p:nvSpPr>
          <p:cNvPr id="12" name="Rectangle 11"/>
          <p:cNvSpPr/>
          <p:nvPr/>
        </p:nvSpPr>
        <p:spPr>
          <a:xfrm>
            <a:off x="1007533" y="5071533"/>
            <a:ext cx="905934" cy="330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Working sheets</a:t>
            </a:r>
            <a:endParaRPr lang="en-US" sz="1000" dirty="0">
              <a:solidFill>
                <a:srgbClr val="FF0000"/>
              </a:solidFill>
            </a:endParaRPr>
          </a:p>
        </p:txBody>
      </p:sp>
      <p:sp>
        <p:nvSpPr>
          <p:cNvPr id="13" name="Rectangle 12"/>
          <p:cNvSpPr/>
          <p:nvPr/>
        </p:nvSpPr>
        <p:spPr>
          <a:xfrm>
            <a:off x="3725333" y="3242733"/>
            <a:ext cx="9398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Line for content entry</a:t>
            </a:r>
            <a:endParaRPr lang="en-US" sz="1000" dirty="0">
              <a:solidFill>
                <a:srgbClr val="FF0000"/>
              </a:solidFill>
            </a:endParaRPr>
          </a:p>
        </p:txBody>
      </p:sp>
      <p:sp>
        <p:nvSpPr>
          <p:cNvPr id="14" name="Rectangle 13"/>
          <p:cNvSpPr/>
          <p:nvPr/>
        </p:nvSpPr>
        <p:spPr>
          <a:xfrm>
            <a:off x="6070599" y="4275667"/>
            <a:ext cx="1049867"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Scroll bar</a:t>
            </a:r>
            <a:endParaRPr lang="en-US" sz="1000" dirty="0">
              <a:solidFill>
                <a:srgbClr val="FF0000"/>
              </a:solidFill>
            </a:endParaRPr>
          </a:p>
        </p:txBody>
      </p:sp>
      <p:sp>
        <p:nvSpPr>
          <p:cNvPr id="15" name="Rectangle 14"/>
          <p:cNvSpPr/>
          <p:nvPr/>
        </p:nvSpPr>
        <p:spPr>
          <a:xfrm>
            <a:off x="6959600" y="4893733"/>
            <a:ext cx="863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Preview</a:t>
            </a:r>
            <a:endParaRPr lang="en-US" sz="1000" dirty="0">
              <a:solidFill>
                <a:srgbClr val="FF0000"/>
              </a:solidFill>
            </a:endParaRPr>
          </a:p>
        </p:txBody>
      </p:sp>
      <p:sp>
        <p:nvSpPr>
          <p:cNvPr id="16" name="Rectangle 15"/>
          <p:cNvSpPr/>
          <p:nvPr/>
        </p:nvSpPr>
        <p:spPr>
          <a:xfrm>
            <a:off x="7399867" y="5308600"/>
            <a:ext cx="863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Zoom </a:t>
            </a:r>
            <a:endParaRPr lang="en-US" sz="1000" dirty="0">
              <a:solidFill>
                <a:srgbClr val="FF0000"/>
              </a:solidFill>
            </a:endParaRPr>
          </a:p>
        </p:txBody>
      </p:sp>
      <p:sp>
        <p:nvSpPr>
          <p:cNvPr id="17" name="Rectangle 16"/>
          <p:cNvSpPr/>
          <p:nvPr/>
        </p:nvSpPr>
        <p:spPr>
          <a:xfrm>
            <a:off x="1964265" y="2599265"/>
            <a:ext cx="1236135" cy="2794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rgbClr val="FF0000"/>
                </a:solidFill>
              </a:rPr>
              <a:t>Microsoft office button</a:t>
            </a:r>
            <a:endParaRPr lang="en-US" sz="1000" dirty="0">
              <a:solidFill>
                <a:srgbClr val="FF0000"/>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2"/>
          <p:cNvSpPr>
            <a:spLocks noGrp="1" noChangeArrowheads="1"/>
          </p:cNvSpPr>
          <p:nvPr>
            <p:ph type="title"/>
          </p:nvPr>
        </p:nvSpPr>
        <p:spPr/>
        <p:txBody>
          <a:bodyPr/>
          <a:lstStyle/>
          <a:p>
            <a:pPr eaLnBrk="1" hangingPunct="1"/>
            <a:r>
              <a:rPr lang="en" i="1" smtClean="0"/>
              <a:t>Enter the parameters of the addition formula</a:t>
            </a:r>
            <a:endParaRPr lang="sr-Latn-CS" smtClean="0"/>
          </a:p>
        </p:txBody>
      </p:sp>
      <p:pic>
        <p:nvPicPr>
          <p:cNvPr id="55301" name="Picture 7"/>
          <p:cNvPicPr>
            <a:picLocks noChangeAspect="1" noChangeArrowheads="1"/>
          </p:cNvPicPr>
          <p:nvPr/>
        </p:nvPicPr>
        <p:blipFill>
          <a:blip r:embed="rId3" cstate="print"/>
          <a:srcRect/>
          <a:stretch>
            <a:fillRect/>
          </a:stretch>
        </p:blipFill>
        <p:spPr bwMode="auto">
          <a:xfrm>
            <a:off x="309563" y="1733550"/>
            <a:ext cx="8439150" cy="3684588"/>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30</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2"/>
          <p:cNvSpPr>
            <a:spLocks noGrp="1" noChangeArrowheads="1"/>
          </p:cNvSpPr>
          <p:nvPr>
            <p:ph type="title"/>
          </p:nvPr>
        </p:nvSpPr>
        <p:spPr/>
        <p:txBody>
          <a:bodyPr/>
          <a:lstStyle/>
          <a:p>
            <a:pPr eaLnBrk="1" hangingPunct="1"/>
            <a:r>
              <a:rPr lang="en" i="1" smtClean="0"/>
              <a:t>Entering the parameters of the formula for calculating the mean</a:t>
            </a:r>
            <a:endParaRPr lang="sr-Latn-CS" smtClean="0"/>
          </a:p>
        </p:txBody>
      </p:sp>
      <p:pic>
        <p:nvPicPr>
          <p:cNvPr id="7" name="Picture 6"/>
          <p:cNvPicPr/>
          <p:nvPr/>
        </p:nvPicPr>
        <p:blipFill>
          <a:blip r:embed="rId3" cstate="print"/>
          <a:srcRect t="2209" r="52284" b="48202"/>
          <a:stretch>
            <a:fillRect/>
          </a:stretch>
        </p:blipFill>
        <p:spPr bwMode="auto">
          <a:xfrm>
            <a:off x="766379" y="1414228"/>
            <a:ext cx="7937355" cy="4952705"/>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31</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2"/>
          <p:cNvSpPr>
            <a:spLocks noGrp="1" noChangeArrowheads="1"/>
          </p:cNvSpPr>
          <p:nvPr>
            <p:ph type="title"/>
          </p:nvPr>
        </p:nvSpPr>
        <p:spPr/>
        <p:txBody>
          <a:bodyPr/>
          <a:lstStyle/>
          <a:p>
            <a:pPr eaLnBrk="1" hangingPunct="1"/>
            <a:r>
              <a:rPr lang="en" sz="3600" i="1" dirty="0" smtClean="0"/>
              <a:t>Card for monitoring formulas, </a:t>
            </a:r>
            <a:r>
              <a:rPr lang="en-US" sz="3600" i="1" dirty="0" smtClean="0"/>
              <a:t/>
            </a:r>
            <a:br>
              <a:rPr lang="en-US" sz="3600" i="1" dirty="0" smtClean="0"/>
            </a:br>
            <a:r>
              <a:rPr lang="en" sz="3600" i="1" dirty="0" smtClean="0"/>
              <a:t>formula auditing</a:t>
            </a:r>
            <a:endParaRPr lang="sr-Latn-CS" sz="3600" i="1" dirty="0" smtClean="0"/>
          </a:p>
        </p:txBody>
      </p:sp>
      <p:pic>
        <p:nvPicPr>
          <p:cNvPr id="7" name="Picture 6"/>
          <p:cNvPicPr/>
          <p:nvPr/>
        </p:nvPicPr>
        <p:blipFill>
          <a:blip r:embed="rId3" cstate="print"/>
          <a:srcRect r="37179" b="83496"/>
          <a:stretch>
            <a:fillRect/>
          </a:stretch>
        </p:blipFill>
        <p:spPr bwMode="auto">
          <a:xfrm>
            <a:off x="338472" y="2019655"/>
            <a:ext cx="8576928" cy="261161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32</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2"/>
          <p:cNvSpPr>
            <a:spLocks noGrp="1" noChangeArrowheads="1"/>
          </p:cNvSpPr>
          <p:nvPr>
            <p:ph type="title"/>
          </p:nvPr>
        </p:nvSpPr>
        <p:spPr/>
        <p:txBody>
          <a:bodyPr/>
          <a:lstStyle/>
          <a:p>
            <a:pPr eaLnBrk="1" hangingPunct="1"/>
            <a:r>
              <a:rPr lang="en" i="1" smtClean="0"/>
              <a:t>Specifying the cell format</a:t>
            </a:r>
            <a:r>
              <a:rPr lang="en" smtClean="0"/>
              <a:t> </a:t>
            </a:r>
          </a:p>
        </p:txBody>
      </p:sp>
      <p:sp>
        <p:nvSpPr>
          <p:cNvPr id="64517" name="Rectangle 5"/>
          <p:cNvSpPr>
            <a:spLocks noChangeArrowheads="1"/>
          </p:cNvSpPr>
          <p:nvPr/>
        </p:nvSpPr>
        <p:spPr bwMode="auto">
          <a:xfrm>
            <a:off x="2220913" y="6084109"/>
            <a:ext cx="4633961" cy="369332"/>
          </a:xfrm>
          <a:prstGeom prst="rect">
            <a:avLst/>
          </a:prstGeom>
          <a:noFill/>
          <a:ln w="9525">
            <a:noFill/>
            <a:miter lim="800000"/>
            <a:headEnd/>
            <a:tailEnd/>
          </a:ln>
        </p:spPr>
        <p:txBody>
          <a:bodyPr wrap="none" anchor="ctr">
            <a:spAutoFit/>
          </a:bodyPr>
          <a:lstStyle/>
          <a:p>
            <a:r>
              <a:rPr lang="en" smtClean="0"/>
              <a:t>command </a:t>
            </a:r>
            <a:r>
              <a:rPr lang="en" b="1" i="1" smtClean="0"/>
              <a:t>Format/Format Cells</a:t>
            </a:r>
            <a:r>
              <a:rPr lang="en" smtClean="0"/>
              <a:t> or </a:t>
            </a:r>
            <a:r>
              <a:rPr lang="en" b="1" i="1"/>
              <a:t>Ctrl+1</a:t>
            </a:r>
            <a:r>
              <a:rPr lang="en"/>
              <a:t> </a:t>
            </a:r>
          </a:p>
        </p:txBody>
      </p:sp>
      <p:pic>
        <p:nvPicPr>
          <p:cNvPr id="64518" name="Picture 7"/>
          <p:cNvPicPr>
            <a:picLocks noChangeAspect="1" noChangeArrowheads="1"/>
          </p:cNvPicPr>
          <p:nvPr/>
        </p:nvPicPr>
        <p:blipFill>
          <a:blip r:embed="rId3" cstate="print"/>
          <a:srcRect/>
          <a:stretch>
            <a:fillRect/>
          </a:stretch>
        </p:blipFill>
        <p:spPr bwMode="auto">
          <a:xfrm>
            <a:off x="3830638" y="1495420"/>
            <a:ext cx="5145087" cy="4484688"/>
          </a:xfrm>
          <a:prstGeom prst="rect">
            <a:avLst/>
          </a:prstGeom>
          <a:noFill/>
          <a:ln w="9525">
            <a:noFill/>
            <a:miter lim="800000"/>
            <a:headEnd/>
            <a:tailEnd/>
          </a:ln>
        </p:spPr>
      </p:pic>
      <p:pic>
        <p:nvPicPr>
          <p:cNvPr id="9" name="Picture 8"/>
          <p:cNvPicPr/>
          <p:nvPr/>
        </p:nvPicPr>
        <p:blipFill>
          <a:blip r:embed="rId4" cstate="print"/>
          <a:srcRect l="74469" t="2210" r="11202" b="51143"/>
          <a:stretch>
            <a:fillRect/>
          </a:stretch>
        </p:blipFill>
        <p:spPr bwMode="auto">
          <a:xfrm>
            <a:off x="361016" y="1414964"/>
            <a:ext cx="3220384" cy="4655636"/>
          </a:xfrm>
          <a:prstGeom prst="rect">
            <a:avLst/>
          </a:prstGeom>
          <a:noFill/>
          <a:ln w="9525">
            <a:noFill/>
            <a:miter lim="800000"/>
            <a:headEnd/>
            <a:tailEnd/>
          </a:ln>
        </p:spPr>
      </p:pic>
      <p:sp>
        <p:nvSpPr>
          <p:cNvPr id="6" name="Date Placeholder 5"/>
          <p:cNvSpPr>
            <a:spLocks noGrp="1"/>
          </p:cNvSpPr>
          <p:nvPr>
            <p:ph type="dt" sz="half" idx="10"/>
          </p:nvPr>
        </p:nvSpPr>
        <p:spPr/>
        <p:txBody>
          <a:bodyPr/>
          <a:lstStyle/>
          <a:p>
            <a:r>
              <a:rPr lang="en" smtClean="0"/>
              <a:t>Lecture no. 04 © Faculty of Medical Sciences, University of Kragujevac</a:t>
            </a:r>
            <a:endParaRPr lang="en-US"/>
          </a:p>
        </p:txBody>
      </p:sp>
      <p:sp>
        <p:nvSpPr>
          <p:cNvPr id="7" name="Slide Number Placeholder 6"/>
          <p:cNvSpPr>
            <a:spLocks noGrp="1"/>
          </p:cNvSpPr>
          <p:nvPr>
            <p:ph type="sldNum" sz="quarter" idx="12"/>
          </p:nvPr>
        </p:nvSpPr>
        <p:spPr/>
        <p:txBody>
          <a:bodyPr/>
          <a:lstStyle/>
          <a:p>
            <a:fld id="{66FAFCC9-99BF-4EBF-B371-68E05276B17B}" type="slidenum">
              <a:rPr lang="en-US" smtClean="0"/>
              <a:pPr/>
              <a:t>33</a:t>
            </a:fld>
            <a:endParaRPr lang="en-US"/>
          </a:p>
        </p:txBody>
      </p:sp>
      <p:sp>
        <p:nvSpPr>
          <p:cNvPr id="8" name="Footer Placeholder 7"/>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6" name="Rectangle 2"/>
          <p:cNvSpPr>
            <a:spLocks noGrp="1" noChangeArrowheads="1"/>
          </p:cNvSpPr>
          <p:nvPr>
            <p:ph type="title"/>
          </p:nvPr>
        </p:nvSpPr>
        <p:spPr/>
        <p:txBody>
          <a:bodyPr/>
          <a:lstStyle/>
          <a:p>
            <a:pPr eaLnBrk="1" hangingPunct="1"/>
            <a:r>
              <a:rPr lang="en" i="1" smtClean="0"/>
              <a:t>Specifying the cell format</a:t>
            </a:r>
            <a:r>
              <a:rPr lang="en" smtClean="0"/>
              <a:t> </a:t>
            </a:r>
          </a:p>
        </p:txBody>
      </p:sp>
      <p:pic>
        <p:nvPicPr>
          <p:cNvPr id="64519" name="Picture 8"/>
          <p:cNvPicPr>
            <a:picLocks noChangeAspect="1" noChangeArrowheads="1"/>
          </p:cNvPicPr>
          <p:nvPr/>
        </p:nvPicPr>
        <p:blipFill>
          <a:blip r:embed="rId3" cstate="print"/>
          <a:srcRect/>
          <a:stretch>
            <a:fillRect/>
          </a:stretch>
        </p:blipFill>
        <p:spPr bwMode="auto">
          <a:xfrm>
            <a:off x="1866900" y="1382713"/>
            <a:ext cx="5679328" cy="4950354"/>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34</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Rectangle 2"/>
          <p:cNvSpPr>
            <a:spLocks noGrp="1" noChangeArrowheads="1"/>
          </p:cNvSpPr>
          <p:nvPr>
            <p:ph type="title"/>
          </p:nvPr>
        </p:nvSpPr>
        <p:spPr/>
        <p:txBody>
          <a:bodyPr/>
          <a:lstStyle/>
          <a:p>
            <a:pPr eaLnBrk="1" hangingPunct="1"/>
            <a:r>
              <a:rPr lang="en" i="1" smtClean="0"/>
              <a:t>Alignment of cell contents</a:t>
            </a:r>
            <a:r>
              <a:rPr lang="en" smtClean="0"/>
              <a:t> </a:t>
            </a:r>
          </a:p>
        </p:txBody>
      </p:sp>
      <p:pic>
        <p:nvPicPr>
          <p:cNvPr id="65542" name="Picture 11"/>
          <p:cNvPicPr>
            <a:picLocks noChangeAspect="1" noChangeArrowheads="1"/>
          </p:cNvPicPr>
          <p:nvPr/>
        </p:nvPicPr>
        <p:blipFill>
          <a:blip r:embed="rId3" cstate="print"/>
          <a:srcRect/>
          <a:stretch>
            <a:fillRect/>
          </a:stretch>
        </p:blipFill>
        <p:spPr bwMode="auto">
          <a:xfrm>
            <a:off x="4453462" y="1540934"/>
            <a:ext cx="4633310" cy="4038600"/>
          </a:xfrm>
          <a:prstGeom prst="rect">
            <a:avLst/>
          </a:prstGeom>
          <a:noFill/>
          <a:ln w="9525">
            <a:noFill/>
            <a:miter lim="800000"/>
            <a:headEnd/>
            <a:tailEnd/>
          </a:ln>
        </p:spPr>
      </p:pic>
      <p:pic>
        <p:nvPicPr>
          <p:cNvPr id="8" name="Picture 7"/>
          <p:cNvPicPr/>
          <p:nvPr/>
        </p:nvPicPr>
        <p:blipFill>
          <a:blip r:embed="rId4" cstate="print"/>
          <a:srcRect/>
          <a:stretch>
            <a:fillRect/>
          </a:stretch>
        </p:blipFill>
        <p:spPr bwMode="auto">
          <a:xfrm>
            <a:off x="169228" y="1538498"/>
            <a:ext cx="4224972" cy="3990236"/>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35</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2"/>
          <p:cNvSpPr>
            <a:spLocks noGrp="1" noChangeArrowheads="1"/>
          </p:cNvSpPr>
          <p:nvPr>
            <p:ph type="title"/>
          </p:nvPr>
        </p:nvSpPr>
        <p:spPr/>
        <p:txBody>
          <a:bodyPr/>
          <a:lstStyle/>
          <a:p>
            <a:pPr eaLnBrk="1" hangingPunct="1"/>
            <a:r>
              <a:rPr lang="en" sz="3600" i="1" smtClean="0"/>
              <a:t>Formatting fonts in a cell</a:t>
            </a:r>
            <a:r>
              <a:rPr lang="en" sz="3600" smtClean="0"/>
              <a:t> </a:t>
            </a:r>
          </a:p>
        </p:txBody>
      </p:sp>
      <p:pic>
        <p:nvPicPr>
          <p:cNvPr id="66565" name="Picture 5"/>
          <p:cNvPicPr>
            <a:picLocks noChangeAspect="1" noChangeArrowheads="1"/>
          </p:cNvPicPr>
          <p:nvPr/>
        </p:nvPicPr>
        <p:blipFill>
          <a:blip r:embed="rId3" cstate="print"/>
          <a:srcRect/>
          <a:stretch>
            <a:fillRect/>
          </a:stretch>
        </p:blipFill>
        <p:spPr bwMode="auto">
          <a:xfrm>
            <a:off x="1930400" y="1409700"/>
            <a:ext cx="5676900" cy="4948238"/>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36</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8" name="Rectangle 2"/>
          <p:cNvSpPr>
            <a:spLocks noGrp="1" noChangeArrowheads="1"/>
          </p:cNvSpPr>
          <p:nvPr>
            <p:ph type="title"/>
          </p:nvPr>
        </p:nvSpPr>
        <p:spPr/>
        <p:txBody>
          <a:bodyPr/>
          <a:lstStyle/>
          <a:p>
            <a:pPr eaLnBrk="1" hangingPunct="1"/>
            <a:r>
              <a:rPr lang="en" i="1" smtClean="0"/>
              <a:t>Setting table boundaries</a:t>
            </a:r>
            <a:r>
              <a:rPr lang="en" smtClean="0"/>
              <a:t> </a:t>
            </a:r>
          </a:p>
        </p:txBody>
      </p:sp>
      <p:pic>
        <p:nvPicPr>
          <p:cNvPr id="67589" name="Picture 6"/>
          <p:cNvPicPr>
            <a:picLocks noChangeAspect="1" noChangeArrowheads="1"/>
          </p:cNvPicPr>
          <p:nvPr/>
        </p:nvPicPr>
        <p:blipFill>
          <a:blip r:embed="rId3" cstate="print"/>
          <a:srcRect/>
          <a:stretch>
            <a:fillRect/>
          </a:stretch>
        </p:blipFill>
        <p:spPr bwMode="auto">
          <a:xfrm>
            <a:off x="292100" y="1416050"/>
            <a:ext cx="5676900" cy="4948238"/>
          </a:xfrm>
          <a:prstGeom prst="rect">
            <a:avLst/>
          </a:prstGeom>
          <a:noFill/>
          <a:ln w="9525">
            <a:noFill/>
            <a:miter lim="800000"/>
            <a:headEnd/>
            <a:tailEnd/>
          </a:ln>
        </p:spPr>
      </p:pic>
      <p:pic>
        <p:nvPicPr>
          <p:cNvPr id="7" name="Picture 6"/>
          <p:cNvPicPr/>
          <p:nvPr/>
        </p:nvPicPr>
        <p:blipFill>
          <a:blip r:embed="rId4" cstate="print"/>
          <a:srcRect l="12529" t="2219" r="73505" b="86438"/>
          <a:stretch>
            <a:fillRect/>
          </a:stretch>
        </p:blipFill>
        <p:spPr bwMode="auto">
          <a:xfrm>
            <a:off x="6234495" y="2895451"/>
            <a:ext cx="2545437" cy="1380215"/>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37</a:t>
            </a:fld>
            <a:endParaRPr lang="en-US"/>
          </a:p>
        </p:txBody>
      </p:sp>
      <p:sp>
        <p:nvSpPr>
          <p:cNvPr id="8" name="Footer Placeholder 7"/>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2" name="Rectangle 2"/>
          <p:cNvSpPr>
            <a:spLocks noGrp="1" noChangeArrowheads="1"/>
          </p:cNvSpPr>
          <p:nvPr>
            <p:ph type="title"/>
          </p:nvPr>
        </p:nvSpPr>
        <p:spPr/>
        <p:txBody>
          <a:bodyPr/>
          <a:lstStyle/>
          <a:p>
            <a:pPr eaLnBrk="1" hangingPunct="1"/>
            <a:r>
              <a:rPr lang="en" sz="3600" i="1" smtClean="0"/>
              <a:t>Some already defined table formats</a:t>
            </a:r>
            <a:r>
              <a:rPr lang="en" sz="3600" smtClean="0"/>
              <a:t> </a:t>
            </a:r>
          </a:p>
        </p:txBody>
      </p:sp>
      <p:sp>
        <p:nvSpPr>
          <p:cNvPr id="68613" name="Rectangle 3"/>
          <p:cNvSpPr>
            <a:spLocks noGrp="1" noChangeArrowheads="1"/>
          </p:cNvSpPr>
          <p:nvPr>
            <p:ph type="body" idx="1"/>
          </p:nvPr>
        </p:nvSpPr>
        <p:spPr/>
        <p:txBody>
          <a:bodyPr/>
          <a:lstStyle/>
          <a:p>
            <a:pPr eaLnBrk="1" hangingPunct="1"/>
            <a:endParaRPr lang="sr-Latn-CS" smtClean="0"/>
          </a:p>
        </p:txBody>
      </p:sp>
      <p:pic>
        <p:nvPicPr>
          <p:cNvPr id="68614" name="Picture 8"/>
          <p:cNvPicPr>
            <a:picLocks noChangeAspect="1" noChangeArrowheads="1"/>
          </p:cNvPicPr>
          <p:nvPr/>
        </p:nvPicPr>
        <p:blipFill>
          <a:blip r:embed="rId3" cstate="print"/>
          <a:srcRect/>
          <a:stretch>
            <a:fillRect/>
          </a:stretch>
        </p:blipFill>
        <p:spPr bwMode="auto">
          <a:xfrm>
            <a:off x="2316163" y="1373188"/>
            <a:ext cx="4635500" cy="4968875"/>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38</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2"/>
          <p:cNvSpPr>
            <a:spLocks noGrp="1" noChangeArrowheads="1"/>
          </p:cNvSpPr>
          <p:nvPr>
            <p:ph type="title"/>
          </p:nvPr>
        </p:nvSpPr>
        <p:spPr/>
        <p:txBody>
          <a:bodyPr/>
          <a:lstStyle/>
          <a:p>
            <a:pPr eaLnBrk="1" hangingPunct="1"/>
            <a:r>
              <a:rPr lang="en" sz="3600" i="1" smtClean="0"/>
              <a:t>Some already defined table formats</a:t>
            </a:r>
            <a:r>
              <a:rPr lang="en" sz="3600" smtClean="0"/>
              <a:t> </a:t>
            </a:r>
          </a:p>
        </p:txBody>
      </p:sp>
      <p:sp>
        <p:nvSpPr>
          <p:cNvPr id="69637" name="Rectangle 3"/>
          <p:cNvSpPr>
            <a:spLocks noGrp="1" noChangeArrowheads="1"/>
          </p:cNvSpPr>
          <p:nvPr>
            <p:ph type="body" idx="1"/>
          </p:nvPr>
        </p:nvSpPr>
        <p:spPr/>
        <p:txBody>
          <a:bodyPr/>
          <a:lstStyle/>
          <a:p>
            <a:pPr eaLnBrk="1" hangingPunct="1"/>
            <a:r>
              <a:rPr lang="en" sz="2400" dirty="0" smtClean="0"/>
              <a:t>To copy the format of a table or cells to another place can be applied in two ways:</a:t>
            </a:r>
            <a:endParaRPr lang="sr-Cyrl-CS" sz="2400" dirty="0" smtClean="0"/>
          </a:p>
          <a:p>
            <a:pPr lvl="1" eaLnBrk="1" hangingPunct="1"/>
            <a:r>
              <a:rPr lang="en" sz="2000" dirty="0" smtClean="0"/>
              <a:t>the menu</a:t>
            </a:r>
            <a:r>
              <a:rPr lang="en" sz="2000" b="1" i="1" dirty="0" smtClean="0"/>
              <a:t> HOME </a:t>
            </a:r>
            <a:r>
              <a:rPr lang="en" sz="2000" dirty="0" smtClean="0"/>
              <a:t>,</a:t>
            </a:r>
            <a:r>
              <a:rPr lang="en" sz="2000" b="1" i="1" dirty="0" smtClean="0"/>
              <a:t> </a:t>
            </a:r>
            <a:r>
              <a:rPr lang="en" sz="2000" dirty="0" smtClean="0"/>
              <a:t>the field </a:t>
            </a:r>
            <a:r>
              <a:rPr lang="en" sz="2000" b="1" i="1" dirty="0" smtClean="0"/>
              <a:t>Clipboard</a:t>
            </a:r>
            <a:r>
              <a:rPr lang="en" sz="2000" smtClean="0"/>
              <a:t>, </a:t>
            </a:r>
            <a:r>
              <a:rPr lang="en" sz="2000" b="1" i="1" smtClean="0"/>
              <a:t>Paste/PasteSpecial</a:t>
            </a:r>
            <a:endParaRPr lang="sr-Cyrl-RS" sz="2000" dirty="0" smtClean="0"/>
          </a:p>
          <a:p>
            <a:pPr lvl="1" eaLnBrk="1" hangingPunct="1"/>
            <a:r>
              <a:rPr lang="en" sz="2000" dirty="0" smtClean="0"/>
              <a:t>right-click the mouse and select the </a:t>
            </a:r>
            <a:r>
              <a:rPr lang="en" sz="2000" b="1" i="1" dirty="0" smtClean="0"/>
              <a:t>PasteSpecial option from the context menu</a:t>
            </a:r>
            <a:endParaRPr lang="sr-Cyrl-CS" sz="2000" dirty="0" smtClean="0"/>
          </a:p>
          <a:p>
            <a:pPr lvl="1" eaLnBrk="1" hangingPunct="1"/>
            <a:r>
              <a:rPr lang="en" sz="2000" dirty="0" smtClean="0"/>
              <a:t>using</a:t>
            </a:r>
            <a:r>
              <a:rPr lang="en" sz="2000" b="1" i="1" dirty="0" smtClean="0"/>
              <a:t> Painter format </a:t>
            </a:r>
            <a:r>
              <a:rPr lang="en" sz="2000" dirty="0" smtClean="0"/>
              <a:t>(the button on which the brush is drawn)</a:t>
            </a:r>
            <a:endParaRPr lang="sr-Cyrl-CS" sz="2000" dirty="0" smtClean="0"/>
          </a:p>
          <a:p>
            <a:pPr eaLnBrk="1" hangingPunct="1"/>
            <a:r>
              <a:rPr lang="en" sz="2400" dirty="0" smtClean="0"/>
              <a:t>Select the cells you want to take the format from and click the </a:t>
            </a:r>
            <a:r>
              <a:rPr lang="en" sz="2400" b="1" i="1" dirty="0" smtClean="0"/>
              <a:t>Format Painter</a:t>
            </a:r>
            <a:endParaRPr lang="sr-Cyrl-CS" sz="2400" b="1" i="1" dirty="0" smtClean="0"/>
          </a:p>
          <a:p>
            <a:pPr lvl="1" eaLnBrk="1" hangingPunct="1"/>
            <a:r>
              <a:rPr lang="en" sz="2000" dirty="0" smtClean="0"/>
              <a:t>The cursor changes to a brush with a plus sign next to it</a:t>
            </a:r>
            <a:endParaRPr lang="sr-Cyrl-CS" sz="2000" dirty="0" smtClean="0"/>
          </a:p>
          <a:p>
            <a:pPr lvl="1" eaLnBrk="1" hangingPunct="1"/>
            <a:r>
              <a:rPr lang="en" sz="2000" dirty="0" smtClean="0"/>
              <a:t>now you just drag over the cells you want to get a new format and when you release the mouse button it is applied!</a:t>
            </a:r>
            <a:endParaRPr lang="sr-Latn-CS" sz="2000" dirty="0" smtClean="0"/>
          </a:p>
        </p:txBody>
      </p:sp>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39</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ChangeArrowheads="1"/>
          </p:cNvSpPr>
          <p:nvPr>
            <p:ph type="title"/>
          </p:nvPr>
        </p:nvSpPr>
        <p:spPr/>
        <p:txBody>
          <a:bodyPr/>
          <a:lstStyle/>
          <a:p>
            <a:pPr eaLnBrk="1" hangingPunct="1"/>
            <a:r>
              <a:rPr lang="en" sz="3600" i="1" dirty="0" smtClean="0"/>
              <a:t>Layout of worksheets (Sheet1, Sheet2 </a:t>
            </a:r>
            <a:r>
              <a:rPr lang="en" sz="3600" dirty="0" smtClean="0"/>
              <a:t>and </a:t>
            </a:r>
            <a:r>
              <a:rPr lang="en" sz="3600" i="1" dirty="0" smtClean="0"/>
              <a:t>Sheet3)</a:t>
            </a:r>
            <a:r>
              <a:rPr lang="en" sz="3600" dirty="0" smtClean="0"/>
              <a:t> </a:t>
            </a:r>
          </a:p>
        </p:txBody>
      </p:sp>
      <p:sp>
        <p:nvSpPr>
          <p:cNvPr id="22533" name="Rectangle 3"/>
          <p:cNvSpPr>
            <a:spLocks noGrp="1" noChangeArrowheads="1"/>
          </p:cNvSpPr>
          <p:nvPr>
            <p:ph type="body" idx="1"/>
          </p:nvPr>
        </p:nvSpPr>
        <p:spPr/>
        <p:txBody>
          <a:bodyPr/>
          <a:lstStyle/>
          <a:p>
            <a:pPr eaLnBrk="1" hangingPunct="1"/>
            <a:r>
              <a:rPr lang="en" sz="2400" dirty="0" smtClean="0"/>
              <a:t>In </a:t>
            </a:r>
            <a:r>
              <a:rPr lang="en" sz="2400" i="1" dirty="0" smtClean="0"/>
              <a:t>the Excel </a:t>
            </a:r>
            <a:r>
              <a:rPr lang="en" sz="2400" dirty="0" smtClean="0"/>
              <a:t>window, we have </a:t>
            </a:r>
            <a:r>
              <a:rPr lang="en" sz="2400" i="1" dirty="0" smtClean="0"/>
              <a:t>a </a:t>
            </a:r>
            <a:r>
              <a:rPr lang="en" sz="2400" dirty="0" smtClean="0"/>
              <a:t>workbook window with the currently active worksheet displayed .</a:t>
            </a:r>
            <a:endParaRPr lang="sr-Latn-CS" sz="2400" dirty="0" smtClean="0"/>
          </a:p>
          <a:p>
            <a:pPr eaLnBrk="1" hangingPunct="1"/>
            <a:r>
              <a:rPr lang="en" sz="2400" dirty="0" smtClean="0"/>
              <a:t>Each worksheet is a separate entity</a:t>
            </a:r>
            <a:endParaRPr lang="sr-Cyrl-CS" sz="2400" dirty="0" smtClean="0"/>
          </a:p>
          <a:p>
            <a:pPr lvl="1" eaLnBrk="1" hangingPunct="1"/>
            <a:r>
              <a:rPr lang="en" sz="2000" dirty="0" smtClean="0"/>
              <a:t>contains a grid of columns (marked with letters of the alphabet) and rows (marked with numbers)</a:t>
            </a:r>
            <a:endParaRPr lang="sr-Latn-CS" sz="2000" dirty="0" smtClean="0"/>
          </a:p>
          <a:p>
            <a:pPr eaLnBrk="1" hangingPunct="1"/>
            <a:r>
              <a:rPr lang="en" sz="2400" dirty="0" smtClean="0"/>
              <a:t>At the intersections of rows and columns there are "houses" called </a:t>
            </a:r>
            <a:r>
              <a:rPr lang="en" sz="2400" i="1" dirty="0" smtClean="0"/>
              <a:t>cells </a:t>
            </a:r>
            <a:r>
              <a:rPr lang="en" sz="2400" dirty="0" smtClean="0"/>
              <a:t>.</a:t>
            </a:r>
            <a:endParaRPr lang="sr-Cyrl-CS" sz="2400" dirty="0" smtClean="0"/>
          </a:p>
          <a:p>
            <a:pPr eaLnBrk="1" hangingPunct="1"/>
            <a:r>
              <a:rPr lang="en" sz="2400" dirty="0" smtClean="0"/>
              <a:t>The number of worksheets can be changed as needed</a:t>
            </a:r>
            <a:endParaRPr lang="sr-Cyrl-CS" sz="2400" dirty="0" smtClean="0"/>
          </a:p>
          <a:p>
            <a:pPr lvl="1" eaLnBrk="1" hangingPunct="1"/>
            <a:r>
              <a:rPr lang="en" sz="2000" dirty="0" smtClean="0"/>
              <a:t>it is initially set to 3</a:t>
            </a:r>
            <a:endParaRPr lang="sr-Latn-CS" sz="2000" dirty="0" smtClean="0"/>
          </a:p>
        </p:txBody>
      </p:sp>
      <p:pic>
        <p:nvPicPr>
          <p:cNvPr id="22534" name="Picture 8"/>
          <p:cNvPicPr>
            <a:picLocks noChangeAspect="1" noChangeArrowheads="1"/>
          </p:cNvPicPr>
          <p:nvPr/>
        </p:nvPicPr>
        <p:blipFill>
          <a:blip r:embed="rId3" cstate="print"/>
          <a:srcRect/>
          <a:stretch>
            <a:fillRect/>
          </a:stretch>
        </p:blipFill>
        <p:spPr bwMode="auto">
          <a:xfrm>
            <a:off x="655638" y="5486400"/>
            <a:ext cx="8283575" cy="941388"/>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4</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2"/>
          <p:cNvSpPr>
            <a:spLocks noGrp="1" noChangeArrowheads="1"/>
          </p:cNvSpPr>
          <p:nvPr>
            <p:ph type="title"/>
          </p:nvPr>
        </p:nvSpPr>
        <p:spPr/>
        <p:txBody>
          <a:bodyPr/>
          <a:lstStyle/>
          <a:p>
            <a:pPr eaLnBrk="1" hangingPunct="1"/>
            <a:r>
              <a:rPr lang="en" sz="3600" i="1" smtClean="0"/>
              <a:t>Setting up columns and rows</a:t>
            </a:r>
            <a:endParaRPr lang="sr-Latn-CS" sz="3600" smtClean="0"/>
          </a:p>
        </p:txBody>
      </p:sp>
      <p:sp>
        <p:nvSpPr>
          <p:cNvPr id="70661" name="Rectangle 3"/>
          <p:cNvSpPr>
            <a:spLocks noGrp="1" noChangeArrowheads="1"/>
          </p:cNvSpPr>
          <p:nvPr>
            <p:ph type="body" idx="1"/>
          </p:nvPr>
        </p:nvSpPr>
        <p:spPr/>
        <p:txBody>
          <a:bodyPr>
            <a:normAutofit/>
          </a:bodyPr>
          <a:lstStyle/>
          <a:p>
            <a:pPr eaLnBrk="1" hangingPunct="1"/>
            <a:endParaRPr lang="sr-Latn-CS" sz="2400" smtClean="0"/>
          </a:p>
        </p:txBody>
      </p:sp>
      <p:pic>
        <p:nvPicPr>
          <p:cNvPr id="7" name="Picture 6"/>
          <p:cNvPicPr/>
          <p:nvPr/>
        </p:nvPicPr>
        <p:blipFill>
          <a:blip r:embed="rId3" cstate="print"/>
          <a:srcRect l="74469" t="2210" r="11202" b="51143"/>
          <a:stretch>
            <a:fillRect/>
          </a:stretch>
        </p:blipFill>
        <p:spPr bwMode="auto">
          <a:xfrm>
            <a:off x="2926414" y="1398031"/>
            <a:ext cx="3584451" cy="4841902"/>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40</a:t>
            </a:fld>
            <a:endParaRPr lang="en-US"/>
          </a:p>
        </p:txBody>
      </p:sp>
      <p:sp>
        <p:nvSpPr>
          <p:cNvPr id="8" name="Footer Placeholder 7"/>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2"/>
          <p:cNvSpPr>
            <a:spLocks noGrp="1" noChangeArrowheads="1"/>
          </p:cNvSpPr>
          <p:nvPr>
            <p:ph type="title"/>
          </p:nvPr>
        </p:nvSpPr>
        <p:spPr/>
        <p:txBody>
          <a:bodyPr/>
          <a:lstStyle/>
          <a:p>
            <a:pPr eaLnBrk="1" hangingPunct="1"/>
            <a:r>
              <a:rPr lang="en" sz="3600" i="1" smtClean="0"/>
              <a:t>Navigate through the document using the keyboard</a:t>
            </a:r>
            <a:r>
              <a:rPr lang="en" sz="3600" smtClean="0"/>
              <a:t> </a:t>
            </a:r>
          </a:p>
        </p:txBody>
      </p:sp>
      <p:graphicFrame>
        <p:nvGraphicFramePr>
          <p:cNvPr id="23557" name="Object 5"/>
          <p:cNvGraphicFramePr>
            <a:graphicFrameLocks noChangeAspect="1"/>
          </p:cNvGraphicFramePr>
          <p:nvPr>
            <p:ph idx="1"/>
          </p:nvPr>
        </p:nvGraphicFramePr>
        <p:xfrm>
          <a:off x="36513" y="1865313"/>
          <a:ext cx="9144000" cy="3690937"/>
        </p:xfrm>
        <a:graphic>
          <a:graphicData uri="http://schemas.openxmlformats.org/presentationml/2006/ole">
            <p:oleObj spid="_x0000_s208898" name="Document" r:id="rId4" imgW="5954239" imgH="2403489" progId="Word.Document.8">
              <p:embed/>
            </p:oleObj>
          </a:graphicData>
        </a:graphic>
      </p:graphicFrame>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5</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ChangeArrowheads="1"/>
          </p:cNvSpPr>
          <p:nvPr>
            <p:ph type="title"/>
          </p:nvPr>
        </p:nvSpPr>
        <p:spPr/>
        <p:txBody>
          <a:bodyPr/>
          <a:lstStyle/>
          <a:p>
            <a:pPr eaLnBrk="1" hangingPunct="1"/>
            <a:r>
              <a:rPr lang="en" sz="3600" i="1" smtClean="0"/>
              <a:t>"Jump" to the desired cell by pressing the F5 key</a:t>
            </a:r>
            <a:endParaRPr lang="sr-Latn-CS" sz="3600" i="1" smtClean="0"/>
          </a:p>
        </p:txBody>
      </p:sp>
      <p:pic>
        <p:nvPicPr>
          <p:cNvPr id="24581" name="Picture 9"/>
          <p:cNvPicPr>
            <a:picLocks noChangeAspect="1" noChangeArrowheads="1"/>
          </p:cNvPicPr>
          <p:nvPr/>
        </p:nvPicPr>
        <p:blipFill>
          <a:blip r:embed="rId3" cstate="print"/>
          <a:srcRect/>
          <a:stretch>
            <a:fillRect/>
          </a:stretch>
        </p:blipFill>
        <p:spPr bwMode="auto">
          <a:xfrm>
            <a:off x="2263775" y="1898650"/>
            <a:ext cx="4333875" cy="4013200"/>
          </a:xfrm>
          <a:prstGeom prst="rect">
            <a:avLst/>
          </a:prstGeom>
          <a:noFill/>
          <a:ln w="9525">
            <a:noFill/>
            <a:miter lim="800000"/>
            <a:headEnd/>
            <a:tailEnd/>
          </a:ln>
        </p:spPr>
      </p:pic>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6</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p:txBody>
          <a:bodyPr/>
          <a:lstStyle/>
          <a:p>
            <a:pPr eaLnBrk="1" hangingPunct="1"/>
            <a:r>
              <a:rPr lang="en" sz="3600" i="1" smtClean="0"/>
              <a:t>Using the Split command to split the screen</a:t>
            </a:r>
            <a:r>
              <a:rPr lang="en" sz="3600" smtClean="0"/>
              <a:t> </a:t>
            </a:r>
          </a:p>
        </p:txBody>
      </p:sp>
      <p:pic>
        <p:nvPicPr>
          <p:cNvPr id="25605" name="Picture 9"/>
          <p:cNvPicPr>
            <a:picLocks noChangeAspect="1" noChangeArrowheads="1"/>
          </p:cNvPicPr>
          <p:nvPr/>
        </p:nvPicPr>
        <p:blipFill>
          <a:blip r:embed="rId3" cstate="print"/>
          <a:srcRect/>
          <a:stretch>
            <a:fillRect/>
          </a:stretch>
        </p:blipFill>
        <p:spPr bwMode="auto">
          <a:xfrm>
            <a:off x="763588" y="1473200"/>
            <a:ext cx="4891087" cy="1460500"/>
          </a:xfrm>
          <a:prstGeom prst="rect">
            <a:avLst/>
          </a:prstGeom>
          <a:noFill/>
          <a:ln w="9525">
            <a:noFill/>
            <a:miter lim="800000"/>
            <a:headEnd/>
            <a:tailEnd/>
          </a:ln>
        </p:spPr>
      </p:pic>
      <p:pic>
        <p:nvPicPr>
          <p:cNvPr id="25606" name="Picture 10"/>
          <p:cNvPicPr>
            <a:picLocks noChangeAspect="1" noChangeArrowheads="1"/>
          </p:cNvPicPr>
          <p:nvPr/>
        </p:nvPicPr>
        <p:blipFill>
          <a:blip r:embed="rId4" cstate="print"/>
          <a:srcRect/>
          <a:stretch>
            <a:fillRect/>
          </a:stretch>
        </p:blipFill>
        <p:spPr bwMode="auto">
          <a:xfrm>
            <a:off x="4113213" y="3030538"/>
            <a:ext cx="4132262" cy="2674937"/>
          </a:xfrm>
          <a:prstGeom prst="rect">
            <a:avLst/>
          </a:prstGeom>
          <a:noFill/>
          <a:ln w="9525">
            <a:noFill/>
            <a:miter lim="800000"/>
            <a:headEnd/>
            <a:tailEnd/>
          </a:ln>
        </p:spPr>
      </p:pic>
      <p:sp>
        <p:nvSpPr>
          <p:cNvPr id="5" name="Date Placeholder 4"/>
          <p:cNvSpPr>
            <a:spLocks noGrp="1"/>
          </p:cNvSpPr>
          <p:nvPr>
            <p:ph type="dt" sz="half" idx="10"/>
          </p:nvPr>
        </p:nvSpPr>
        <p:spPr/>
        <p:txBody>
          <a:bodyPr/>
          <a:lstStyle/>
          <a:p>
            <a:r>
              <a:rPr lang="en" smtClean="0"/>
              <a:t>Lecture no. 04 © Faculty of Medical Sciences, University of Kragujevac</a:t>
            </a:r>
            <a:endParaRPr lang="en-US"/>
          </a:p>
        </p:txBody>
      </p:sp>
      <p:sp>
        <p:nvSpPr>
          <p:cNvPr id="6" name="Slide Number Placeholder 5"/>
          <p:cNvSpPr>
            <a:spLocks noGrp="1"/>
          </p:cNvSpPr>
          <p:nvPr>
            <p:ph type="sldNum" sz="quarter" idx="12"/>
          </p:nvPr>
        </p:nvSpPr>
        <p:spPr/>
        <p:txBody>
          <a:bodyPr/>
          <a:lstStyle/>
          <a:p>
            <a:fld id="{66FAFCC9-99BF-4EBF-B371-68E05276B17B}" type="slidenum">
              <a:rPr lang="en-US" smtClean="0"/>
              <a:pPr/>
              <a:t>7</a:t>
            </a:fld>
            <a:endParaRPr lang="en-US"/>
          </a:p>
        </p:txBody>
      </p:sp>
      <p:sp>
        <p:nvSpPr>
          <p:cNvPr id="7" name="Footer Placeholder 6"/>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pPr eaLnBrk="1" hangingPunct="1"/>
            <a:r>
              <a:rPr lang="en" sz="3600" smtClean="0"/>
              <a:t>Handling with worksheets</a:t>
            </a:r>
            <a:endParaRPr lang="sr-Latn-CS" sz="3600" smtClean="0"/>
          </a:p>
        </p:txBody>
      </p:sp>
      <p:sp>
        <p:nvSpPr>
          <p:cNvPr id="26629" name="Rectangle 3"/>
          <p:cNvSpPr>
            <a:spLocks noGrp="1" noChangeArrowheads="1"/>
          </p:cNvSpPr>
          <p:nvPr>
            <p:ph type="body" idx="1"/>
          </p:nvPr>
        </p:nvSpPr>
        <p:spPr/>
        <p:txBody>
          <a:bodyPr/>
          <a:lstStyle/>
          <a:p>
            <a:pPr eaLnBrk="1" hangingPunct="1"/>
            <a:r>
              <a:rPr lang="en" sz="2400" dirty="0" smtClean="0"/>
              <a:t>Worksheets are handled in the same way as the cells themselves</a:t>
            </a:r>
            <a:endParaRPr lang="sr-Cyrl-CS" sz="2400" dirty="0" smtClean="0"/>
          </a:p>
          <a:p>
            <a:pPr lvl="1" eaLnBrk="1" hangingPunct="1"/>
            <a:r>
              <a:rPr lang="en" sz="2000" dirty="0" smtClean="0"/>
              <a:t>they can be selected, copied, moved,... within one or more workbooks</a:t>
            </a:r>
            <a:endParaRPr lang="sr-Cyrl-CS" sz="2000" dirty="0" smtClean="0"/>
          </a:p>
          <a:p>
            <a:pPr eaLnBrk="1" hangingPunct="1"/>
            <a:r>
              <a:rPr lang="en" sz="2400" dirty="0" smtClean="0"/>
              <a:t>The selection is more than simple - just click on the tab of the desired sheet</a:t>
            </a:r>
            <a:endParaRPr lang="sr-Cyrl-CS" sz="2400" dirty="0" smtClean="0"/>
          </a:p>
          <a:p>
            <a:pPr eaLnBrk="1" hangingPunct="1"/>
            <a:r>
              <a:rPr lang="en" sz="2400" dirty="0" smtClean="0"/>
              <a:t>And who needs several, there are two ways:</a:t>
            </a:r>
            <a:endParaRPr lang="sr-Cyrl-CS" sz="2400" dirty="0" smtClean="0"/>
          </a:p>
          <a:p>
            <a:pPr lvl="1" eaLnBrk="1" hangingPunct="1"/>
            <a:r>
              <a:rPr lang="en" sz="2000" dirty="0" smtClean="0"/>
              <a:t>if we want to select several adjacent sheets, click on the first one, and then, holding down </a:t>
            </a:r>
            <a:r>
              <a:rPr lang="en" sz="2000" b="1" i="1" dirty="0" smtClean="0"/>
              <a:t>Shift </a:t>
            </a:r>
            <a:r>
              <a:rPr lang="en" sz="2000" dirty="0" smtClean="0"/>
              <a:t>, on the last one in the group</a:t>
            </a:r>
            <a:endParaRPr lang="sr-Cyrl-CS" sz="2000" dirty="0" smtClean="0"/>
          </a:p>
          <a:p>
            <a:pPr lvl="1" eaLnBrk="1" hangingPunct="1"/>
            <a:r>
              <a:rPr lang="en" sz="2000" dirty="0" smtClean="0"/>
              <a:t>For non-adjacent sheets, click on their tabs while holding down </a:t>
            </a:r>
            <a:r>
              <a:rPr lang="en" sz="2000" b="1" i="1" dirty="0" smtClean="0"/>
              <a:t>Ctrl</a:t>
            </a:r>
            <a:endParaRPr lang="sr-Latn-CS" sz="2000" dirty="0" smtClean="0"/>
          </a:p>
        </p:txBody>
      </p:sp>
      <p:sp>
        <p:nvSpPr>
          <p:cNvPr id="4" name="Date Placeholder 3"/>
          <p:cNvSpPr>
            <a:spLocks noGrp="1"/>
          </p:cNvSpPr>
          <p:nvPr>
            <p:ph type="dt" sz="half" idx="10"/>
          </p:nvPr>
        </p:nvSpPr>
        <p:spPr/>
        <p:txBody>
          <a:bodyPr/>
          <a:lstStyle/>
          <a:p>
            <a:r>
              <a:rPr lang="en" smtClean="0"/>
              <a:t>Lecture no. 04 © Faculty of Medical Sciences, University of Kragujevac</a:t>
            </a:r>
            <a:endParaRPr lang="en-US"/>
          </a:p>
        </p:txBody>
      </p:sp>
      <p:sp>
        <p:nvSpPr>
          <p:cNvPr id="5" name="Slide Number Placeholder 4"/>
          <p:cNvSpPr>
            <a:spLocks noGrp="1"/>
          </p:cNvSpPr>
          <p:nvPr>
            <p:ph type="sldNum" sz="quarter" idx="12"/>
          </p:nvPr>
        </p:nvSpPr>
        <p:spPr/>
        <p:txBody>
          <a:bodyPr/>
          <a:lstStyle/>
          <a:p>
            <a:fld id="{66FAFCC9-99BF-4EBF-B371-68E05276B17B}" type="slidenum">
              <a:rPr lang="en-US" smtClean="0"/>
              <a:pPr/>
              <a:t>8</a:t>
            </a:fld>
            <a:endParaRPr lang="en-US"/>
          </a:p>
        </p:txBody>
      </p:sp>
      <p:sp>
        <p:nvSpPr>
          <p:cNvPr id="6" name="Footer Placeholder 5"/>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pPr eaLnBrk="1" hangingPunct="1"/>
            <a:r>
              <a:rPr lang="en" sz="3600" dirty="0" smtClean="0"/>
              <a:t>Adding, deleting, copying and moving worksheets </a:t>
            </a:r>
          </a:p>
        </p:txBody>
      </p:sp>
      <p:pic>
        <p:nvPicPr>
          <p:cNvPr id="27653" name="Picture 11"/>
          <p:cNvPicPr>
            <a:picLocks noChangeAspect="1" noChangeArrowheads="1"/>
          </p:cNvPicPr>
          <p:nvPr/>
        </p:nvPicPr>
        <p:blipFill>
          <a:blip r:embed="rId3" cstate="print"/>
          <a:srcRect/>
          <a:stretch>
            <a:fillRect/>
          </a:stretch>
        </p:blipFill>
        <p:spPr bwMode="auto">
          <a:xfrm>
            <a:off x="409575" y="1541463"/>
            <a:ext cx="2422525" cy="2401887"/>
          </a:xfrm>
          <a:prstGeom prst="rect">
            <a:avLst/>
          </a:prstGeom>
          <a:noFill/>
          <a:ln w="9525">
            <a:noFill/>
            <a:miter lim="800000"/>
            <a:headEnd/>
            <a:tailEnd/>
          </a:ln>
        </p:spPr>
      </p:pic>
      <p:pic>
        <p:nvPicPr>
          <p:cNvPr id="27654" name="Picture 12"/>
          <p:cNvPicPr>
            <a:picLocks noChangeAspect="1" noChangeArrowheads="1"/>
          </p:cNvPicPr>
          <p:nvPr/>
        </p:nvPicPr>
        <p:blipFill>
          <a:blip r:embed="rId4" cstate="print"/>
          <a:srcRect/>
          <a:stretch>
            <a:fillRect/>
          </a:stretch>
        </p:blipFill>
        <p:spPr bwMode="auto">
          <a:xfrm>
            <a:off x="4090989" y="1773766"/>
            <a:ext cx="2098675" cy="2046288"/>
          </a:xfrm>
          <a:prstGeom prst="rect">
            <a:avLst/>
          </a:prstGeom>
          <a:noFill/>
          <a:ln w="9525">
            <a:noFill/>
            <a:miter lim="800000"/>
            <a:headEnd/>
            <a:tailEnd/>
          </a:ln>
        </p:spPr>
      </p:pic>
      <p:pic>
        <p:nvPicPr>
          <p:cNvPr id="27655" name="Picture 13"/>
          <p:cNvPicPr>
            <a:picLocks noChangeAspect="1" noChangeArrowheads="1"/>
          </p:cNvPicPr>
          <p:nvPr/>
        </p:nvPicPr>
        <p:blipFill>
          <a:blip r:embed="rId5" cstate="print"/>
          <a:srcRect/>
          <a:stretch>
            <a:fillRect/>
          </a:stretch>
        </p:blipFill>
        <p:spPr bwMode="auto">
          <a:xfrm>
            <a:off x="6788680" y="1446213"/>
            <a:ext cx="2119312" cy="3016250"/>
          </a:xfrm>
          <a:prstGeom prst="rect">
            <a:avLst/>
          </a:prstGeom>
          <a:noFill/>
          <a:ln w="9525">
            <a:noFill/>
            <a:miter lim="800000"/>
            <a:headEnd/>
            <a:tailEnd/>
          </a:ln>
        </p:spPr>
      </p:pic>
      <p:pic>
        <p:nvPicPr>
          <p:cNvPr id="27656" name="Picture 14"/>
          <p:cNvPicPr>
            <a:picLocks noChangeAspect="1" noChangeArrowheads="1"/>
          </p:cNvPicPr>
          <p:nvPr/>
        </p:nvPicPr>
        <p:blipFill>
          <a:blip r:embed="rId6" cstate="print"/>
          <a:srcRect/>
          <a:stretch>
            <a:fillRect/>
          </a:stretch>
        </p:blipFill>
        <p:spPr bwMode="auto">
          <a:xfrm>
            <a:off x="893234" y="3972455"/>
            <a:ext cx="2501900" cy="2387600"/>
          </a:xfrm>
          <a:prstGeom prst="rect">
            <a:avLst/>
          </a:prstGeom>
          <a:noFill/>
          <a:ln w="9525">
            <a:noFill/>
            <a:miter lim="800000"/>
            <a:headEnd/>
            <a:tailEnd/>
          </a:ln>
        </p:spPr>
      </p:pic>
      <p:pic>
        <p:nvPicPr>
          <p:cNvPr id="11" name="Picture 10"/>
          <p:cNvPicPr/>
          <p:nvPr/>
        </p:nvPicPr>
        <p:blipFill>
          <a:blip r:embed="rId7" cstate="print"/>
          <a:srcRect l="79161" t="4174" r="3182" b="54575"/>
          <a:stretch>
            <a:fillRect/>
          </a:stretch>
        </p:blipFill>
        <p:spPr bwMode="auto">
          <a:xfrm>
            <a:off x="3895357" y="3844821"/>
            <a:ext cx="2776376" cy="2572909"/>
          </a:xfrm>
          <a:prstGeom prst="rect">
            <a:avLst/>
          </a:prstGeom>
          <a:noFill/>
          <a:ln w="9525">
            <a:noFill/>
            <a:miter lim="800000"/>
            <a:headEnd/>
            <a:tailEnd/>
          </a:ln>
        </p:spPr>
      </p:pic>
      <p:sp>
        <p:nvSpPr>
          <p:cNvPr id="8" name="Date Placeholder 7"/>
          <p:cNvSpPr>
            <a:spLocks noGrp="1"/>
          </p:cNvSpPr>
          <p:nvPr>
            <p:ph type="dt" sz="half" idx="10"/>
          </p:nvPr>
        </p:nvSpPr>
        <p:spPr/>
        <p:txBody>
          <a:bodyPr/>
          <a:lstStyle/>
          <a:p>
            <a:r>
              <a:rPr lang="en" smtClean="0"/>
              <a:t>Lecture no. 04 © Faculty of Medical Sciences, University of Kragujevac</a:t>
            </a:r>
            <a:endParaRPr lang="en-US"/>
          </a:p>
        </p:txBody>
      </p:sp>
      <p:sp>
        <p:nvSpPr>
          <p:cNvPr id="9" name="Slide Number Placeholder 8"/>
          <p:cNvSpPr>
            <a:spLocks noGrp="1"/>
          </p:cNvSpPr>
          <p:nvPr>
            <p:ph type="sldNum" sz="quarter" idx="12"/>
          </p:nvPr>
        </p:nvSpPr>
        <p:spPr/>
        <p:txBody>
          <a:bodyPr/>
          <a:lstStyle/>
          <a:p>
            <a:fld id="{66FAFCC9-99BF-4EBF-B371-68E05276B17B}" type="slidenum">
              <a:rPr lang="en-US" smtClean="0"/>
              <a:pPr/>
              <a:t>9</a:t>
            </a:fld>
            <a:endParaRPr lang="en-US"/>
          </a:p>
        </p:txBody>
      </p:sp>
      <p:sp>
        <p:nvSpPr>
          <p:cNvPr id="10" name="Footer Placeholder 9"/>
          <p:cNvSpPr>
            <a:spLocks noGrp="1"/>
          </p:cNvSpPr>
          <p:nvPr>
            <p:ph type="ftr" sz="quarter" idx="11"/>
          </p:nvPr>
        </p:nvSpPr>
        <p:spPr/>
        <p:txBody>
          <a:bodyPr/>
          <a:lstStyle/>
          <a:p>
            <a:r>
              <a:rPr lang="en" smtClean="0"/>
              <a:t>Medical statistics and informatics</a:t>
            </a:r>
            <a:endParaRPr lang="en-US"/>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IT slajd predavanja">
  <a:themeElements>
    <a:clrScheme name="FIT slajd predavanj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IT slajd predavanj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T slajd predavanj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IT slajd predavanj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IT slajd predavanj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IT slajd predavanj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IT slajd predavanj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IT slajd predavanj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IT slajd predavanj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IT slajd predavanj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IT slajd predavanj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IT slajd predavanj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IT slajd predavanj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IT slajd predavanj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FIT slajd predavanja</Template>
  <TotalTime>341</TotalTime>
  <Words>5068</Words>
  <Application>Microsoft Office PowerPoint</Application>
  <PresentationFormat>On-screen Show (4:3)</PresentationFormat>
  <Paragraphs>305</Paragraphs>
  <Slides>40</Slides>
  <Notes>39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FIT slajd predavanja</vt:lpstr>
      <vt:lpstr>Document</vt:lpstr>
      <vt:lpstr>      MICROSOFT EXCEL</vt:lpstr>
      <vt:lpstr>Introduction</vt:lpstr>
      <vt:lpstr>Layout of the main Excel window</vt:lpstr>
      <vt:lpstr>Layout of worksheets (Sheet1, Sheet2 and Sheet3) </vt:lpstr>
      <vt:lpstr>Navigate through the document using the keyboard </vt:lpstr>
      <vt:lpstr>"Jump" to the desired cell by pressing the F5 key</vt:lpstr>
      <vt:lpstr>Using the Split command to split the screen </vt:lpstr>
      <vt:lpstr>Handling with worksheets</vt:lpstr>
      <vt:lpstr>Adding, deleting, copying and moving worksheets </vt:lpstr>
      <vt:lpstr>Working with data</vt:lpstr>
      <vt:lpstr>Standard date and time formats </vt:lpstr>
      <vt:lpstr>Entering numerical data </vt:lpstr>
      <vt:lpstr>Data formatting </vt:lpstr>
      <vt:lpstr>Formatting using decimal format </vt:lpstr>
      <vt:lpstr>Using the Center option for alignment </vt:lpstr>
      <vt:lpstr>Data formatting toolbar </vt:lpstr>
      <vt:lpstr>Auto Complete logic</vt:lpstr>
      <vt:lpstr>Changes to data</vt:lpstr>
      <vt:lpstr>Deleting cells </vt:lpstr>
      <vt:lpstr>Working with formulas</vt:lpstr>
      <vt:lpstr>Working with formulas - Adding three numbers using a formula </vt:lpstr>
      <vt:lpstr>Layout of the View card and the Formulas window</vt:lpstr>
      <vt:lpstr>Copying and pasting formulas </vt:lpstr>
      <vt:lpstr>Copying and pasting formulas </vt:lpstr>
      <vt:lpstr>Autofill using formulas </vt:lpstr>
      <vt:lpstr>Layout of the Calculations Options card</vt:lpstr>
      <vt:lpstr>Adding numbers using the built-in SUM function</vt:lpstr>
      <vt:lpstr>Inserting a function using the Insert Function command</vt:lpstr>
      <vt:lpstr>Menu layout for inserting functions </vt:lpstr>
      <vt:lpstr>Enter the parameters of the addition formula</vt:lpstr>
      <vt:lpstr>Entering the parameters of the formula for calculating the mean</vt:lpstr>
      <vt:lpstr>Card for monitoring formulas,  formula auditing</vt:lpstr>
      <vt:lpstr>Specifying the cell format </vt:lpstr>
      <vt:lpstr>Specifying the cell format </vt:lpstr>
      <vt:lpstr>Alignment of cell contents </vt:lpstr>
      <vt:lpstr>Formatting fonts in a cell </vt:lpstr>
      <vt:lpstr>Setting table boundaries </vt:lpstr>
      <vt:lpstr>Some already defined table formats </vt:lpstr>
      <vt:lpstr>Some already defined table formats </vt:lpstr>
      <vt:lpstr>Setting up columns and rows</vt:lpstr>
    </vt:vector>
  </TitlesOfParts>
  <Company>MFK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NAZIV PREDAVANJA</dc:title>
  <dc:creator>ds</dc:creator>
  <cp:lastModifiedBy>HP</cp:lastModifiedBy>
  <cp:revision>150</cp:revision>
  <dcterms:created xsi:type="dcterms:W3CDTF">2006-09-26T20:52:51Z</dcterms:created>
  <dcterms:modified xsi:type="dcterms:W3CDTF">2023-09-07T14:02:29Z</dcterms:modified>
</cp:coreProperties>
</file>